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diagrams/data14.xml" ContentType="application/vnd.openxmlformats-officedocument.drawingml.diagramData+xml"/>
  <Override PartName="/ppt/diagrams/layout14.xml" ContentType="application/vnd.openxmlformats-officedocument.drawingml.diagramLayout+xml"/>
  <Override PartName="/ppt/diagrams/quickStyle14.xml" ContentType="application/vnd.openxmlformats-officedocument.drawingml.diagramStyle+xml"/>
  <Override PartName="/ppt/diagrams/colors14.xml" ContentType="application/vnd.openxmlformats-officedocument.drawingml.diagramColors+xml"/>
  <Override PartName="/ppt/diagrams/drawing14.xml" ContentType="application/vnd.ms-office.drawingml.diagramDrawing+xml"/>
  <Override PartName="/ppt/diagrams/data15.xml" ContentType="application/vnd.openxmlformats-officedocument.drawingml.diagramData+xml"/>
  <Override PartName="/ppt/diagrams/layout15.xml" ContentType="application/vnd.openxmlformats-officedocument.drawingml.diagramLayout+xml"/>
  <Override PartName="/ppt/diagrams/quickStyle15.xml" ContentType="application/vnd.openxmlformats-officedocument.drawingml.diagramStyle+xml"/>
  <Override PartName="/ppt/diagrams/colors15.xml" ContentType="application/vnd.openxmlformats-officedocument.drawingml.diagramColors+xml"/>
  <Override PartName="/ppt/diagrams/drawing15.xml" ContentType="application/vnd.ms-office.drawingml.diagramDrawing+xml"/>
  <Override PartName="/ppt/diagrams/data16.xml" ContentType="application/vnd.openxmlformats-officedocument.drawingml.diagramData+xml"/>
  <Override PartName="/ppt/diagrams/layout16.xml" ContentType="application/vnd.openxmlformats-officedocument.drawingml.diagramLayout+xml"/>
  <Override PartName="/ppt/diagrams/quickStyle16.xml" ContentType="application/vnd.openxmlformats-officedocument.drawingml.diagramStyle+xml"/>
  <Override PartName="/ppt/diagrams/colors16.xml" ContentType="application/vnd.openxmlformats-officedocument.drawingml.diagramColors+xml"/>
  <Override PartName="/ppt/diagrams/drawing16.xml" ContentType="application/vnd.ms-office.drawingml.diagramDrawing+xml"/>
  <Override PartName="/ppt/diagrams/data17.xml" ContentType="application/vnd.openxmlformats-officedocument.drawingml.diagramData+xml"/>
  <Override PartName="/ppt/diagrams/layout17.xml" ContentType="application/vnd.openxmlformats-officedocument.drawingml.diagramLayout+xml"/>
  <Override PartName="/ppt/diagrams/quickStyle17.xml" ContentType="application/vnd.openxmlformats-officedocument.drawingml.diagramStyle+xml"/>
  <Override PartName="/ppt/diagrams/colors17.xml" ContentType="application/vnd.openxmlformats-officedocument.drawingml.diagramColors+xml"/>
  <Override PartName="/ppt/diagrams/drawing17.xml" ContentType="application/vnd.ms-office.drawingml.diagramDrawing+xml"/>
  <Override PartName="/ppt/diagrams/data18.xml" ContentType="application/vnd.openxmlformats-officedocument.drawingml.diagramData+xml"/>
  <Override PartName="/ppt/diagrams/layout18.xml" ContentType="application/vnd.openxmlformats-officedocument.drawingml.diagramLayout+xml"/>
  <Override PartName="/ppt/diagrams/quickStyle18.xml" ContentType="application/vnd.openxmlformats-officedocument.drawingml.diagramStyle+xml"/>
  <Override PartName="/ppt/diagrams/colors18.xml" ContentType="application/vnd.openxmlformats-officedocument.drawingml.diagramColors+xml"/>
  <Override PartName="/ppt/diagrams/drawing18.xml" ContentType="application/vnd.ms-office.drawingml.diagramDrawing+xml"/>
  <Override PartName="/ppt/diagrams/data19.xml" ContentType="application/vnd.openxmlformats-officedocument.drawingml.diagramData+xml"/>
  <Override PartName="/ppt/diagrams/layout19.xml" ContentType="application/vnd.openxmlformats-officedocument.drawingml.diagramLayout+xml"/>
  <Override PartName="/ppt/diagrams/quickStyle19.xml" ContentType="application/vnd.openxmlformats-officedocument.drawingml.diagramStyle+xml"/>
  <Override PartName="/ppt/diagrams/colors19.xml" ContentType="application/vnd.openxmlformats-officedocument.drawingml.diagramColors+xml"/>
  <Override PartName="/ppt/diagrams/drawing19.xml" ContentType="application/vnd.ms-office.drawingml.diagramDrawing+xml"/>
  <Override PartName="/ppt/diagrams/data20.xml" ContentType="application/vnd.openxmlformats-officedocument.drawingml.diagramData+xml"/>
  <Override PartName="/ppt/diagrams/layout20.xml" ContentType="application/vnd.openxmlformats-officedocument.drawingml.diagramLayout+xml"/>
  <Override PartName="/ppt/diagrams/quickStyle20.xml" ContentType="application/vnd.openxmlformats-officedocument.drawingml.diagramStyle+xml"/>
  <Override PartName="/ppt/diagrams/colors20.xml" ContentType="application/vnd.openxmlformats-officedocument.drawingml.diagramColors+xml"/>
  <Override PartName="/ppt/diagrams/drawing20.xml" ContentType="application/vnd.ms-office.drawingml.diagramDrawing+xml"/>
  <Override PartName="/ppt/diagrams/data21.xml" ContentType="application/vnd.openxmlformats-officedocument.drawingml.diagramData+xml"/>
  <Override PartName="/ppt/diagrams/layout21.xml" ContentType="application/vnd.openxmlformats-officedocument.drawingml.diagramLayout+xml"/>
  <Override PartName="/ppt/diagrams/quickStyle21.xml" ContentType="application/vnd.openxmlformats-officedocument.drawingml.diagramStyle+xml"/>
  <Override PartName="/ppt/diagrams/colors21.xml" ContentType="application/vnd.openxmlformats-officedocument.drawingml.diagramColors+xml"/>
  <Override PartName="/ppt/diagrams/drawing2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09" r:id="rId1"/>
  </p:sldMasterIdLst>
  <p:sldIdLst>
    <p:sldId id="256" r:id="rId2"/>
    <p:sldId id="286" r:id="rId3"/>
    <p:sldId id="257" r:id="rId4"/>
    <p:sldId id="290" r:id="rId5"/>
    <p:sldId id="288" r:id="rId6"/>
    <p:sldId id="258" r:id="rId7"/>
    <p:sldId id="259" r:id="rId8"/>
    <p:sldId id="265" r:id="rId9"/>
    <p:sldId id="264" r:id="rId10"/>
    <p:sldId id="295" r:id="rId11"/>
    <p:sldId id="262" r:id="rId12"/>
    <p:sldId id="270" r:id="rId13"/>
    <p:sldId id="275" r:id="rId14"/>
    <p:sldId id="271" r:id="rId15"/>
    <p:sldId id="293" r:id="rId16"/>
    <p:sldId id="294" r:id="rId17"/>
    <p:sldId id="276" r:id="rId18"/>
    <p:sldId id="277" r:id="rId19"/>
    <p:sldId id="278" r:id="rId20"/>
    <p:sldId id="297" r:id="rId21"/>
    <p:sldId id="279" r:id="rId22"/>
    <p:sldId id="280" r:id="rId23"/>
    <p:sldId id="296" r:id="rId24"/>
    <p:sldId id="281" r:id="rId25"/>
    <p:sldId id="289" r:id="rId26"/>
  </p:sldIdLst>
  <p:sldSz cx="9144000" cy="6858000" type="screen4x3"/>
  <p:notesSz cx="6797675" cy="9926638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0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0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0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0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0066FF"/>
    <a:srgbClr val="000000"/>
    <a:srgbClr val="FF0066"/>
    <a:srgbClr val="33CC33"/>
    <a:srgbClr val="FF3300"/>
    <a:srgbClr val="FFFF00"/>
    <a:srgbClr val="EEF5A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485" autoAdjust="0"/>
    <p:restoredTop sz="94709" autoAdjust="0"/>
  </p:normalViewPr>
  <p:slideViewPr>
    <p:cSldViewPr>
      <p:cViewPr varScale="1">
        <p:scale>
          <a:sx n="70" d="100"/>
          <a:sy n="70" d="100"/>
        </p:scale>
        <p:origin x="-642" y="-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iagrams/_rels/data2.xml.rels><?xml version="1.0" encoding="UTF-8" standalone="yes"?>
<Relationships xmlns="http://schemas.openxmlformats.org/package/2006/relationships"><Relationship Id="rId1" Type="http://schemas.openxmlformats.org/officeDocument/2006/relationships/image" Target="../media/image5.png"/></Relationships>
</file>

<file path=ppt/diagrams/_rels/drawing2.xml.rels><?xml version="1.0" encoding="UTF-8" standalone="yes"?>
<Relationships xmlns="http://schemas.openxmlformats.org/package/2006/relationships"><Relationship Id="rId1" Type="http://schemas.openxmlformats.org/officeDocument/2006/relationships/image" Target="../media/image5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7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9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1F83573-2335-4465-A367-A293DC37732C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AEC21AA1-BB17-4B72-A789-F76AE8998AD2}">
      <dgm:prSet custT="1">
        <dgm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dgm:style>
      </dgm:prSet>
      <dgm:spPr/>
      <dgm:t>
        <a:bodyPr/>
        <a:lstStyle/>
        <a:p>
          <a:pPr algn="ctr" rtl="0"/>
          <a:r>
            <a:rPr lang="en-US" sz="4000" i="1" dirty="0" err="1" smtClean="0"/>
            <a:t>Informatika</a:t>
          </a:r>
          <a:r>
            <a:rPr lang="en-US" sz="4000" i="1" dirty="0" smtClean="0"/>
            <a:t> </a:t>
          </a:r>
          <a:r>
            <a:rPr lang="en-US" sz="4000" i="1" dirty="0" err="1" smtClean="0"/>
            <a:t>fanidan</a:t>
          </a:r>
          <a:r>
            <a:rPr lang="en-US" sz="4000" i="1" dirty="0" smtClean="0"/>
            <a:t>                                          1-soatlik  </a:t>
          </a:r>
          <a:r>
            <a:rPr lang="en-US" sz="4000" i="1" dirty="0" err="1" smtClean="0"/>
            <a:t>dars</a:t>
          </a:r>
          <a:r>
            <a:rPr lang="en-US" sz="4000" i="1" dirty="0" smtClean="0"/>
            <a:t> </a:t>
          </a:r>
          <a:r>
            <a:rPr lang="en-US" sz="4000" i="1" dirty="0" err="1" smtClean="0"/>
            <a:t>ishlanma</a:t>
          </a:r>
          <a:r>
            <a:rPr lang="en-US" sz="4000" i="1" dirty="0" smtClean="0"/>
            <a:t>.</a:t>
          </a:r>
          <a:endParaRPr lang="ru-RU" sz="4000" i="1" dirty="0"/>
        </a:p>
      </dgm:t>
    </dgm:pt>
    <dgm:pt modelId="{8EAC68AA-7556-489B-BDDF-9C0A6BC335CB}" type="parTrans" cxnId="{79CB7978-5B4C-4FE9-8706-1B27E1D2E12E}">
      <dgm:prSet/>
      <dgm:spPr/>
      <dgm:t>
        <a:bodyPr/>
        <a:lstStyle/>
        <a:p>
          <a:endParaRPr lang="ru-RU"/>
        </a:p>
      </dgm:t>
    </dgm:pt>
    <dgm:pt modelId="{32154D32-5EEA-4F79-895F-1E504B971029}" type="sibTrans" cxnId="{79CB7978-5B4C-4FE9-8706-1B27E1D2E12E}">
      <dgm:prSet/>
      <dgm:spPr/>
      <dgm:t>
        <a:bodyPr/>
        <a:lstStyle/>
        <a:p>
          <a:endParaRPr lang="ru-RU"/>
        </a:p>
      </dgm:t>
    </dgm:pt>
    <dgm:pt modelId="{9EF9E20E-A942-4BB1-AB36-3EA4461FE40F}" type="pres">
      <dgm:prSet presAssocID="{11F83573-2335-4465-A367-A293DC37732C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2224A957-56BD-414D-8259-2C3C5C56AF99}" type="pres">
      <dgm:prSet presAssocID="{AEC21AA1-BB17-4B72-A789-F76AE8998AD2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79CB7978-5B4C-4FE9-8706-1B27E1D2E12E}" srcId="{11F83573-2335-4465-A367-A293DC37732C}" destId="{AEC21AA1-BB17-4B72-A789-F76AE8998AD2}" srcOrd="0" destOrd="0" parTransId="{8EAC68AA-7556-489B-BDDF-9C0A6BC335CB}" sibTransId="{32154D32-5EEA-4F79-895F-1E504B971029}"/>
    <dgm:cxn modelId="{013FD385-B029-41F8-BC6A-3720D2263D05}" type="presOf" srcId="{AEC21AA1-BB17-4B72-A789-F76AE8998AD2}" destId="{2224A957-56BD-414D-8259-2C3C5C56AF99}" srcOrd="0" destOrd="0" presId="urn:microsoft.com/office/officeart/2005/8/layout/vList2"/>
    <dgm:cxn modelId="{1AD01C4A-5168-4601-88F5-5F814D159D20}" type="presOf" srcId="{11F83573-2335-4465-A367-A293DC37732C}" destId="{9EF9E20E-A942-4BB1-AB36-3EA4461FE40F}" srcOrd="0" destOrd="0" presId="urn:microsoft.com/office/officeart/2005/8/layout/vList2"/>
    <dgm:cxn modelId="{8461426E-2AB1-4F8E-818F-1EAECA095E08}" type="presParOf" srcId="{9EF9E20E-A942-4BB1-AB36-3EA4461FE40F}" destId="{2224A957-56BD-414D-8259-2C3C5C56AF99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F51EAA38-7C6B-44AD-B83F-4C2D9FCFFC33}" type="doc">
      <dgm:prSet loTypeId="urn:microsoft.com/office/officeart/2005/8/layout/process4" loCatId="list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ru-RU"/>
        </a:p>
      </dgm:t>
    </dgm:pt>
    <dgm:pt modelId="{A318C415-58C7-44F6-9A67-F9AA344E72C1}">
      <dgm:prSet phldrT="[Текст]" custT="1"/>
      <dgm:spPr/>
      <dgm:t>
        <a:bodyPr/>
        <a:lstStyle/>
        <a:p>
          <a:r>
            <a:rPr lang="en-US" sz="2000" dirty="0" err="1" smtClean="0"/>
            <a:t>Vinchester</a:t>
          </a:r>
          <a:r>
            <a:rPr lang="en-US" sz="2000" dirty="0" smtClean="0"/>
            <a:t> </a:t>
          </a:r>
          <a:r>
            <a:rPr lang="en-US" sz="2000" dirty="0" err="1" smtClean="0"/>
            <a:t>yoki</a:t>
          </a:r>
          <a:r>
            <a:rPr lang="en-US" sz="2000" dirty="0" smtClean="0"/>
            <a:t> </a:t>
          </a:r>
          <a:r>
            <a:rPr lang="en-US" sz="2000" dirty="0" err="1" smtClean="0"/>
            <a:t>disketalardan</a:t>
          </a:r>
          <a:r>
            <a:rPr lang="en-US" sz="2000" dirty="0" smtClean="0"/>
            <a:t> </a:t>
          </a:r>
          <a:r>
            <a:rPr lang="en-US" sz="2000" dirty="0" err="1" smtClean="0"/>
            <a:t>tanlangan</a:t>
          </a:r>
          <a:r>
            <a:rPr lang="en-US" sz="2000" dirty="0" smtClean="0"/>
            <a:t> </a:t>
          </a:r>
          <a:r>
            <a:rPr lang="en-US" sz="2000" dirty="0" err="1" smtClean="0"/>
            <a:t>dasturni</a:t>
          </a:r>
          <a:r>
            <a:rPr lang="en-US" sz="2000" dirty="0" smtClean="0"/>
            <a:t> </a:t>
          </a:r>
          <a:r>
            <a:rPr lang="en-US" sz="2000" dirty="0" err="1" smtClean="0"/>
            <a:t>tezkor</a:t>
          </a:r>
          <a:r>
            <a:rPr lang="en-US" sz="2000" dirty="0" smtClean="0"/>
            <a:t> </a:t>
          </a:r>
          <a:r>
            <a:rPr lang="en-US" sz="2000" dirty="0" err="1" smtClean="0"/>
            <a:t>xotiraga</a:t>
          </a:r>
          <a:r>
            <a:rPr lang="en-US" sz="2000" dirty="0" smtClean="0"/>
            <a:t> </a:t>
          </a:r>
          <a:r>
            <a:rPr lang="en-US" sz="2000" dirty="0" err="1" smtClean="0"/>
            <a:t>yuklaydi</a:t>
          </a:r>
          <a:r>
            <a:rPr lang="en-US" sz="2000" dirty="0" smtClean="0"/>
            <a:t> </a:t>
          </a:r>
          <a:r>
            <a:rPr lang="en-US" sz="2000" dirty="0" err="1" smtClean="0"/>
            <a:t>va</a:t>
          </a:r>
          <a:r>
            <a:rPr lang="en-US" sz="2000" dirty="0" smtClean="0"/>
            <a:t> </a:t>
          </a:r>
          <a:r>
            <a:rPr lang="en-US" sz="2000" dirty="0" err="1" smtClean="0"/>
            <a:t>bajarilishini</a:t>
          </a:r>
          <a:r>
            <a:rPr lang="en-US" sz="2000" dirty="0" smtClean="0"/>
            <a:t> </a:t>
          </a:r>
          <a:r>
            <a:rPr lang="en-US" sz="2000" dirty="0" err="1" smtClean="0"/>
            <a:t>ta’minlaydi</a:t>
          </a:r>
          <a:r>
            <a:rPr lang="en-US" sz="2000" dirty="0" smtClean="0"/>
            <a:t>.</a:t>
          </a:r>
          <a:endParaRPr lang="ru-RU" sz="2000" dirty="0"/>
        </a:p>
      </dgm:t>
    </dgm:pt>
    <dgm:pt modelId="{A1DC5350-5DE5-48E9-ACEB-6A473D6B6D70}" type="parTrans" cxnId="{DBBF075E-98AE-4920-A936-3417EBED0753}">
      <dgm:prSet/>
      <dgm:spPr/>
      <dgm:t>
        <a:bodyPr/>
        <a:lstStyle/>
        <a:p>
          <a:endParaRPr lang="ru-RU"/>
        </a:p>
      </dgm:t>
    </dgm:pt>
    <dgm:pt modelId="{DC902633-DD4A-40D4-9626-3A7D7CF1E250}" type="sibTrans" cxnId="{DBBF075E-98AE-4920-A936-3417EBED0753}">
      <dgm:prSet/>
      <dgm:spPr/>
      <dgm:t>
        <a:bodyPr/>
        <a:lstStyle/>
        <a:p>
          <a:endParaRPr lang="ru-RU"/>
        </a:p>
      </dgm:t>
    </dgm:pt>
    <dgm:pt modelId="{100C8CD8-D6E8-46D8-9955-0D95FE88BF7C}">
      <dgm:prSet phldrT="[Текст]" custT="1"/>
      <dgm:spPr/>
      <dgm:t>
        <a:bodyPr/>
        <a:lstStyle/>
        <a:p>
          <a:r>
            <a:rPr lang="en-US" sz="2000" dirty="0" err="1" smtClean="0"/>
            <a:t>Dastur</a:t>
          </a:r>
          <a:r>
            <a:rPr lang="en-US" sz="2000" dirty="0" smtClean="0"/>
            <a:t> </a:t>
          </a:r>
          <a:r>
            <a:rPr lang="en-US" sz="2000" dirty="0" err="1" smtClean="0"/>
            <a:t>bajarilgach</a:t>
          </a:r>
          <a:r>
            <a:rPr lang="en-US" sz="2000" dirty="0" smtClean="0"/>
            <a:t>, </a:t>
          </a:r>
          <a:r>
            <a:rPr lang="en-US" sz="2000" dirty="0" err="1" smtClean="0"/>
            <a:t>tezkor</a:t>
          </a:r>
          <a:r>
            <a:rPr lang="en-US" sz="2000" dirty="0" smtClean="0"/>
            <a:t> </a:t>
          </a:r>
          <a:r>
            <a:rPr lang="en-US" sz="2000" dirty="0" err="1" smtClean="0"/>
            <a:t>xotirani</a:t>
          </a:r>
          <a:r>
            <a:rPr lang="en-US" sz="2000" dirty="0" smtClean="0"/>
            <a:t> “</a:t>
          </a:r>
          <a:r>
            <a:rPr lang="en-US" sz="2000" dirty="0" err="1" smtClean="0"/>
            <a:t>tozalaydi</a:t>
          </a:r>
          <a:r>
            <a:rPr lang="en-US" sz="2000" dirty="0" smtClean="0"/>
            <a:t>”. </a:t>
          </a:r>
          <a:r>
            <a:rPr lang="en-US" sz="2000" dirty="0" err="1" smtClean="0"/>
            <a:t>Navbatdagi</a:t>
          </a:r>
          <a:r>
            <a:rPr lang="en-US" sz="2000" dirty="0" smtClean="0"/>
            <a:t> </a:t>
          </a:r>
          <a:r>
            <a:rPr lang="en-US" sz="2000" dirty="0" err="1" smtClean="0"/>
            <a:t>tanlangan</a:t>
          </a:r>
          <a:r>
            <a:rPr lang="en-US" sz="2000" dirty="0" smtClean="0"/>
            <a:t> </a:t>
          </a:r>
          <a:r>
            <a:rPr lang="en-US" sz="2000" dirty="0" err="1" smtClean="0"/>
            <a:t>dastur</a:t>
          </a:r>
          <a:r>
            <a:rPr lang="en-US" sz="2000" dirty="0" smtClean="0"/>
            <a:t> </a:t>
          </a:r>
          <a:r>
            <a:rPr lang="en-US" sz="2000" dirty="0" err="1" smtClean="0"/>
            <a:t>bilan</a:t>
          </a:r>
          <a:r>
            <a:rPr lang="en-US" sz="2000" dirty="0" smtClean="0"/>
            <a:t> ham </a:t>
          </a:r>
          <a:r>
            <a:rPr lang="en-US" sz="2000" dirty="0" err="1" smtClean="0"/>
            <a:t>shu</a:t>
          </a:r>
          <a:r>
            <a:rPr lang="en-US" sz="2000" dirty="0" smtClean="0"/>
            <a:t> </a:t>
          </a:r>
          <a:r>
            <a:rPr lang="en-US" sz="2000" dirty="0" err="1" smtClean="0"/>
            <a:t>ishlarni</a:t>
          </a:r>
          <a:r>
            <a:rPr lang="en-US" sz="2000" dirty="0" smtClean="0"/>
            <a:t> </a:t>
          </a:r>
          <a:r>
            <a:rPr lang="en-US" sz="2000" dirty="0" err="1" smtClean="0"/>
            <a:t>amalga</a:t>
          </a:r>
          <a:r>
            <a:rPr lang="en-US" sz="2000" dirty="0" smtClean="0"/>
            <a:t> </a:t>
          </a:r>
          <a:r>
            <a:rPr lang="en-US" sz="2000" dirty="0" err="1" smtClean="0"/>
            <a:t>oshiradi</a:t>
          </a:r>
          <a:r>
            <a:rPr lang="en-US" sz="2000" dirty="0" smtClean="0"/>
            <a:t>.</a:t>
          </a:r>
          <a:endParaRPr lang="ru-RU" sz="2000" dirty="0"/>
        </a:p>
      </dgm:t>
    </dgm:pt>
    <dgm:pt modelId="{2A9A9FA1-FF90-46A0-9A2E-3D9417342AB9}" type="parTrans" cxnId="{589738B9-3907-424D-9041-DE0BC3062AA9}">
      <dgm:prSet/>
      <dgm:spPr/>
      <dgm:t>
        <a:bodyPr/>
        <a:lstStyle/>
        <a:p>
          <a:endParaRPr lang="ru-RU"/>
        </a:p>
      </dgm:t>
    </dgm:pt>
    <dgm:pt modelId="{6EF17218-3BEE-4DDB-B9B3-FCEC0EA67FFE}" type="sibTrans" cxnId="{589738B9-3907-424D-9041-DE0BC3062AA9}">
      <dgm:prSet/>
      <dgm:spPr/>
      <dgm:t>
        <a:bodyPr/>
        <a:lstStyle/>
        <a:p>
          <a:endParaRPr lang="ru-RU"/>
        </a:p>
      </dgm:t>
    </dgm:pt>
    <dgm:pt modelId="{77C93E7A-2C8D-41F5-A2B6-0193F10A55DA}">
      <dgm:prSet phldrT="[Текст]" custT="1"/>
      <dgm:spPr/>
      <dgm:t>
        <a:bodyPr/>
        <a:lstStyle/>
        <a:p>
          <a:r>
            <a:rPr lang="en-US" sz="2000" dirty="0" err="1" smtClean="0"/>
            <a:t>Axborotlarni</a:t>
          </a:r>
          <a:r>
            <a:rPr lang="en-US" sz="2000" dirty="0" smtClean="0"/>
            <a:t> </a:t>
          </a:r>
          <a:r>
            <a:rPr lang="en-US" sz="2000" dirty="0" err="1" smtClean="0"/>
            <a:t>vinchesterdan</a:t>
          </a:r>
          <a:r>
            <a:rPr lang="en-US" sz="2000" dirty="0" smtClean="0"/>
            <a:t> </a:t>
          </a:r>
          <a:r>
            <a:rPr lang="en-US" sz="2000" dirty="0" err="1" smtClean="0"/>
            <a:t>diskka</a:t>
          </a:r>
          <a:r>
            <a:rPr lang="en-US" sz="2000" dirty="0" smtClean="0"/>
            <a:t> </a:t>
          </a:r>
          <a:r>
            <a:rPr lang="en-US" sz="2000" dirty="0" err="1" smtClean="0"/>
            <a:t>yoki</a:t>
          </a:r>
          <a:r>
            <a:rPr lang="en-US" sz="2000" dirty="0" smtClean="0"/>
            <a:t> </a:t>
          </a:r>
          <a:r>
            <a:rPr lang="en-US" sz="2000" dirty="0" err="1" smtClean="0"/>
            <a:t>aksincha</a:t>
          </a:r>
          <a:r>
            <a:rPr lang="en-US" sz="2000" dirty="0" smtClean="0"/>
            <a:t>, </a:t>
          </a:r>
          <a:r>
            <a:rPr lang="en-US" sz="2000" dirty="0" err="1" smtClean="0"/>
            <a:t>diskdan</a:t>
          </a:r>
          <a:r>
            <a:rPr lang="en-US" sz="2000" dirty="0" smtClean="0"/>
            <a:t> </a:t>
          </a:r>
          <a:r>
            <a:rPr lang="en-US" sz="2000" dirty="0" err="1" smtClean="0"/>
            <a:t>diskka</a:t>
          </a:r>
          <a:r>
            <a:rPr lang="en-US" sz="2000" dirty="0" smtClean="0"/>
            <a:t> </a:t>
          </a:r>
          <a:r>
            <a:rPr lang="en-US" sz="2000" dirty="0" err="1" smtClean="0"/>
            <a:t>ko‘chirish</a:t>
          </a:r>
          <a:r>
            <a:rPr lang="en-US" sz="2000" dirty="0" smtClean="0"/>
            <a:t> </a:t>
          </a:r>
          <a:r>
            <a:rPr lang="en-US" sz="2000" dirty="0" err="1" smtClean="0"/>
            <a:t>kabi</a:t>
          </a:r>
          <a:r>
            <a:rPr lang="en-US" sz="2000" dirty="0" smtClean="0"/>
            <a:t> </a:t>
          </a:r>
          <a:r>
            <a:rPr lang="en-US" sz="2000" dirty="0" err="1" smtClean="0"/>
            <a:t>turli</a:t>
          </a:r>
          <a:r>
            <a:rPr lang="en-US" sz="2000" dirty="0" smtClean="0"/>
            <a:t> </a:t>
          </a:r>
          <a:r>
            <a:rPr lang="en-US" sz="2000" dirty="0" err="1" smtClean="0"/>
            <a:t>servis</a:t>
          </a:r>
          <a:r>
            <a:rPr lang="en-US" sz="2000" dirty="0" smtClean="0"/>
            <a:t> </a:t>
          </a:r>
          <a:r>
            <a:rPr lang="en-US" sz="2000" dirty="0" err="1" smtClean="0"/>
            <a:t>xizmatlarni</a:t>
          </a:r>
          <a:r>
            <a:rPr lang="en-US" sz="2000" dirty="0" smtClean="0"/>
            <a:t> </a:t>
          </a:r>
          <a:r>
            <a:rPr lang="en-US" sz="2000" dirty="0" err="1" smtClean="0"/>
            <a:t>amalga</a:t>
          </a:r>
          <a:r>
            <a:rPr lang="en-US" sz="2000" dirty="0" smtClean="0"/>
            <a:t> </a:t>
          </a:r>
          <a:r>
            <a:rPr lang="en-US" sz="2000" dirty="0" err="1" smtClean="0"/>
            <a:t>oshiradi</a:t>
          </a:r>
          <a:r>
            <a:rPr lang="en-US" sz="2000" dirty="0" smtClean="0"/>
            <a:t>.</a:t>
          </a:r>
          <a:endParaRPr lang="ru-RU" sz="2000" dirty="0"/>
        </a:p>
      </dgm:t>
    </dgm:pt>
    <dgm:pt modelId="{1237284C-848E-4636-8062-B432C0A53A05}" type="parTrans" cxnId="{D2A22802-5D07-4555-8529-F0353080C786}">
      <dgm:prSet/>
      <dgm:spPr/>
      <dgm:t>
        <a:bodyPr/>
        <a:lstStyle/>
        <a:p>
          <a:endParaRPr lang="ru-RU"/>
        </a:p>
      </dgm:t>
    </dgm:pt>
    <dgm:pt modelId="{C674A57D-3E15-48DA-9DE6-0307785E3353}" type="sibTrans" cxnId="{D2A22802-5D07-4555-8529-F0353080C786}">
      <dgm:prSet/>
      <dgm:spPr/>
      <dgm:t>
        <a:bodyPr/>
        <a:lstStyle/>
        <a:p>
          <a:endParaRPr lang="ru-RU"/>
        </a:p>
      </dgm:t>
    </dgm:pt>
    <dgm:pt modelId="{7F49C6E1-14AB-4D39-9231-983044E02775}" type="pres">
      <dgm:prSet presAssocID="{F51EAA38-7C6B-44AD-B83F-4C2D9FCFFC33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37049FD9-17E8-4679-B338-EDA2A2DF62FF}" type="pres">
      <dgm:prSet presAssocID="{77C93E7A-2C8D-41F5-A2B6-0193F10A55DA}" presName="boxAndChildren" presStyleCnt="0"/>
      <dgm:spPr/>
      <dgm:t>
        <a:bodyPr/>
        <a:lstStyle/>
        <a:p>
          <a:endParaRPr lang="ru-RU"/>
        </a:p>
      </dgm:t>
    </dgm:pt>
    <dgm:pt modelId="{256AD41D-254C-40B9-8C85-6806D5D1C7C7}" type="pres">
      <dgm:prSet presAssocID="{77C93E7A-2C8D-41F5-A2B6-0193F10A55DA}" presName="parentTextBox" presStyleLbl="node1" presStyleIdx="0" presStyleCnt="3" custScaleY="163643" custLinFactNeighborY="-18402"/>
      <dgm:spPr/>
      <dgm:t>
        <a:bodyPr/>
        <a:lstStyle/>
        <a:p>
          <a:endParaRPr lang="ru-RU"/>
        </a:p>
      </dgm:t>
    </dgm:pt>
    <dgm:pt modelId="{A66754D7-099A-4BB0-826C-E42C55700F95}" type="pres">
      <dgm:prSet presAssocID="{6EF17218-3BEE-4DDB-B9B3-FCEC0EA67FFE}" presName="sp" presStyleCnt="0"/>
      <dgm:spPr/>
      <dgm:t>
        <a:bodyPr/>
        <a:lstStyle/>
        <a:p>
          <a:endParaRPr lang="ru-RU"/>
        </a:p>
      </dgm:t>
    </dgm:pt>
    <dgm:pt modelId="{40F6CABF-668E-4BEF-93D0-7D31402AE251}" type="pres">
      <dgm:prSet presAssocID="{100C8CD8-D6E8-46D8-9955-0D95FE88BF7C}" presName="arrowAndChildren" presStyleCnt="0"/>
      <dgm:spPr/>
      <dgm:t>
        <a:bodyPr/>
        <a:lstStyle/>
        <a:p>
          <a:endParaRPr lang="ru-RU"/>
        </a:p>
      </dgm:t>
    </dgm:pt>
    <dgm:pt modelId="{3F024C80-1564-4995-A65E-A2CED541D38A}" type="pres">
      <dgm:prSet presAssocID="{100C8CD8-D6E8-46D8-9955-0D95FE88BF7C}" presName="parentTextArrow" presStyleLbl="node1" presStyleIdx="1" presStyleCnt="3" custScaleY="136288" custLinFactNeighborX="1172" custLinFactNeighborY="-10299"/>
      <dgm:spPr/>
      <dgm:t>
        <a:bodyPr/>
        <a:lstStyle/>
        <a:p>
          <a:endParaRPr lang="ru-RU"/>
        </a:p>
      </dgm:t>
    </dgm:pt>
    <dgm:pt modelId="{CABA9B36-B872-4D7E-8F9C-3C2D098C4D56}" type="pres">
      <dgm:prSet presAssocID="{DC902633-DD4A-40D4-9626-3A7D7CF1E250}" presName="sp" presStyleCnt="0"/>
      <dgm:spPr/>
      <dgm:t>
        <a:bodyPr/>
        <a:lstStyle/>
        <a:p>
          <a:endParaRPr lang="ru-RU"/>
        </a:p>
      </dgm:t>
    </dgm:pt>
    <dgm:pt modelId="{FA1362ED-E745-4B30-B5F3-1DAD5583CED0}" type="pres">
      <dgm:prSet presAssocID="{A318C415-58C7-44F6-9A67-F9AA344E72C1}" presName="arrowAndChildren" presStyleCnt="0"/>
      <dgm:spPr/>
      <dgm:t>
        <a:bodyPr/>
        <a:lstStyle/>
        <a:p>
          <a:endParaRPr lang="ru-RU"/>
        </a:p>
      </dgm:t>
    </dgm:pt>
    <dgm:pt modelId="{A0B0D8F4-4B7D-41AE-ACCC-C7DA12FB8E6D}" type="pres">
      <dgm:prSet presAssocID="{A318C415-58C7-44F6-9A67-F9AA344E72C1}" presName="parentTextArrow" presStyleLbl="node1" presStyleIdx="2" presStyleCnt="3" custScaleY="154211"/>
      <dgm:spPr/>
      <dgm:t>
        <a:bodyPr/>
        <a:lstStyle/>
        <a:p>
          <a:endParaRPr lang="ru-RU"/>
        </a:p>
      </dgm:t>
    </dgm:pt>
  </dgm:ptLst>
  <dgm:cxnLst>
    <dgm:cxn modelId="{A9D10CF5-3B4E-4468-BC57-4AEB76C21900}" type="presOf" srcId="{F51EAA38-7C6B-44AD-B83F-4C2D9FCFFC33}" destId="{7F49C6E1-14AB-4D39-9231-983044E02775}" srcOrd="0" destOrd="0" presId="urn:microsoft.com/office/officeart/2005/8/layout/process4"/>
    <dgm:cxn modelId="{0B76F16D-A4E7-478A-9594-EEE10E40A222}" type="presOf" srcId="{A318C415-58C7-44F6-9A67-F9AA344E72C1}" destId="{A0B0D8F4-4B7D-41AE-ACCC-C7DA12FB8E6D}" srcOrd="0" destOrd="0" presId="urn:microsoft.com/office/officeart/2005/8/layout/process4"/>
    <dgm:cxn modelId="{FDD8CEB8-C9AB-4FA8-8A4C-F39BE62F4B7E}" type="presOf" srcId="{100C8CD8-D6E8-46D8-9955-0D95FE88BF7C}" destId="{3F024C80-1564-4995-A65E-A2CED541D38A}" srcOrd="0" destOrd="0" presId="urn:microsoft.com/office/officeart/2005/8/layout/process4"/>
    <dgm:cxn modelId="{589738B9-3907-424D-9041-DE0BC3062AA9}" srcId="{F51EAA38-7C6B-44AD-B83F-4C2D9FCFFC33}" destId="{100C8CD8-D6E8-46D8-9955-0D95FE88BF7C}" srcOrd="1" destOrd="0" parTransId="{2A9A9FA1-FF90-46A0-9A2E-3D9417342AB9}" sibTransId="{6EF17218-3BEE-4DDB-B9B3-FCEC0EA67FFE}"/>
    <dgm:cxn modelId="{D2A22802-5D07-4555-8529-F0353080C786}" srcId="{F51EAA38-7C6B-44AD-B83F-4C2D9FCFFC33}" destId="{77C93E7A-2C8D-41F5-A2B6-0193F10A55DA}" srcOrd="2" destOrd="0" parTransId="{1237284C-848E-4636-8062-B432C0A53A05}" sibTransId="{C674A57D-3E15-48DA-9DE6-0307785E3353}"/>
    <dgm:cxn modelId="{DBBF075E-98AE-4920-A936-3417EBED0753}" srcId="{F51EAA38-7C6B-44AD-B83F-4C2D9FCFFC33}" destId="{A318C415-58C7-44F6-9A67-F9AA344E72C1}" srcOrd="0" destOrd="0" parTransId="{A1DC5350-5DE5-48E9-ACEB-6A473D6B6D70}" sibTransId="{DC902633-DD4A-40D4-9626-3A7D7CF1E250}"/>
    <dgm:cxn modelId="{F2935556-EA48-4048-A4F5-D73867B17A41}" type="presOf" srcId="{77C93E7A-2C8D-41F5-A2B6-0193F10A55DA}" destId="{256AD41D-254C-40B9-8C85-6806D5D1C7C7}" srcOrd="0" destOrd="0" presId="urn:microsoft.com/office/officeart/2005/8/layout/process4"/>
    <dgm:cxn modelId="{0FAF5041-DB5E-490F-8CB9-1DCB0AE1C957}" type="presParOf" srcId="{7F49C6E1-14AB-4D39-9231-983044E02775}" destId="{37049FD9-17E8-4679-B338-EDA2A2DF62FF}" srcOrd="0" destOrd="0" presId="urn:microsoft.com/office/officeart/2005/8/layout/process4"/>
    <dgm:cxn modelId="{C2D3EEF6-A5D3-41B7-B190-87AEC86E3E74}" type="presParOf" srcId="{37049FD9-17E8-4679-B338-EDA2A2DF62FF}" destId="{256AD41D-254C-40B9-8C85-6806D5D1C7C7}" srcOrd="0" destOrd="0" presId="urn:microsoft.com/office/officeart/2005/8/layout/process4"/>
    <dgm:cxn modelId="{FC0B8A98-CC36-48B0-8C8C-31F5873AD147}" type="presParOf" srcId="{7F49C6E1-14AB-4D39-9231-983044E02775}" destId="{A66754D7-099A-4BB0-826C-E42C55700F95}" srcOrd="1" destOrd="0" presId="urn:microsoft.com/office/officeart/2005/8/layout/process4"/>
    <dgm:cxn modelId="{6ADB1F5C-5C7F-4F9E-AA86-A990971C8B88}" type="presParOf" srcId="{7F49C6E1-14AB-4D39-9231-983044E02775}" destId="{40F6CABF-668E-4BEF-93D0-7D31402AE251}" srcOrd="2" destOrd="0" presId="urn:microsoft.com/office/officeart/2005/8/layout/process4"/>
    <dgm:cxn modelId="{37380172-3244-44AF-9B20-83EBBACF566C}" type="presParOf" srcId="{40F6CABF-668E-4BEF-93D0-7D31402AE251}" destId="{3F024C80-1564-4995-A65E-A2CED541D38A}" srcOrd="0" destOrd="0" presId="urn:microsoft.com/office/officeart/2005/8/layout/process4"/>
    <dgm:cxn modelId="{17A95514-4978-4131-BE05-58D8E6A2AA8E}" type="presParOf" srcId="{7F49C6E1-14AB-4D39-9231-983044E02775}" destId="{CABA9B36-B872-4D7E-8F9C-3C2D098C4D56}" srcOrd="3" destOrd="0" presId="urn:microsoft.com/office/officeart/2005/8/layout/process4"/>
    <dgm:cxn modelId="{898E3217-7F77-4F8C-85C4-EEC755F43A8B}" type="presParOf" srcId="{7F49C6E1-14AB-4D39-9231-983044E02775}" destId="{FA1362ED-E745-4B30-B5F3-1DAD5583CED0}" srcOrd="4" destOrd="0" presId="urn:microsoft.com/office/officeart/2005/8/layout/process4"/>
    <dgm:cxn modelId="{F98A4779-6FAA-43A7-A948-7C2534428996}" type="presParOf" srcId="{FA1362ED-E745-4B30-B5F3-1DAD5583CED0}" destId="{A0B0D8F4-4B7D-41AE-ACCC-C7DA12FB8E6D}" srcOrd="0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13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D92417C4-78A1-4938-B5FE-1D0CA7046AF6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FFFE0CF8-D0A2-42E2-9293-7B0DA731CAAB}">
      <dgm:prSet custT="1">
        <dgm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dgm:style>
      </dgm:prSet>
      <dgm:spPr/>
      <dgm:t>
        <a:bodyPr/>
        <a:lstStyle/>
        <a:p>
          <a:pPr marL="0" marR="0" indent="0" algn="l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US" sz="2100" dirty="0" smtClean="0"/>
            <a:t>	</a:t>
          </a:r>
        </a:p>
        <a:p>
          <a:pPr marL="0" marR="0" indent="0" algn="ctr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US" sz="2400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Axborotlarni</a:t>
          </a:r>
          <a:r>
            <a:rPr lang="en-US" sz="2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2400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vinchesterdan</a:t>
          </a:r>
          <a:r>
            <a:rPr lang="en-US" sz="2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2400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diskka</a:t>
          </a:r>
          <a:r>
            <a:rPr lang="en-US" sz="2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2400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yoki</a:t>
          </a:r>
          <a:r>
            <a:rPr lang="en-US" sz="2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2400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aksincha</a:t>
          </a:r>
          <a:r>
            <a:rPr lang="en-US" sz="2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, </a:t>
          </a:r>
          <a:r>
            <a:rPr lang="en-US" sz="2400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diskdan</a:t>
          </a:r>
          <a:r>
            <a:rPr lang="en-US" sz="2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2400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diskka</a:t>
          </a:r>
          <a:r>
            <a:rPr lang="en-US" sz="2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2400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ko‘chirish</a:t>
          </a:r>
          <a:r>
            <a:rPr lang="en-US" sz="2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2400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kabi</a:t>
          </a:r>
          <a:r>
            <a:rPr lang="en-US" sz="2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2400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turli</a:t>
          </a:r>
          <a:r>
            <a:rPr lang="en-US" sz="2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2400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servis</a:t>
          </a:r>
          <a:r>
            <a:rPr lang="en-US" sz="2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2400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xizmatlarni</a:t>
          </a:r>
          <a:r>
            <a:rPr lang="en-US" sz="2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2400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amalga</a:t>
          </a:r>
          <a:r>
            <a:rPr lang="en-US" sz="2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2400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oshiradi</a:t>
          </a:r>
          <a:r>
            <a:rPr lang="en-US" sz="2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. </a:t>
          </a:r>
          <a:r>
            <a:rPr lang="en-US" sz="2400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Shuni</a:t>
          </a:r>
          <a:r>
            <a:rPr lang="en-US" sz="2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2400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aytib</a:t>
          </a:r>
          <a:r>
            <a:rPr lang="en-US" sz="2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2400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o‘tish</a:t>
          </a:r>
          <a:r>
            <a:rPr lang="en-US" sz="2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2400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lozimki</a:t>
          </a:r>
          <a:r>
            <a:rPr lang="en-US" sz="2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, </a:t>
          </a:r>
          <a:r>
            <a:rPr lang="en-US" sz="2400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kompyuterlarning</a:t>
          </a:r>
          <a:r>
            <a:rPr lang="en-US" sz="2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2400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texnik</a:t>
          </a:r>
          <a:r>
            <a:rPr lang="en-US" sz="2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2400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holatiga</a:t>
          </a:r>
          <a:r>
            <a:rPr lang="en-US" sz="2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2400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ko‘ra</a:t>
          </a:r>
          <a:r>
            <a:rPr lang="en-US" sz="2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, </a:t>
          </a:r>
          <a:r>
            <a:rPr lang="en-US" sz="2400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ulardagi</a:t>
          </a:r>
          <a:r>
            <a:rPr lang="en-US" sz="2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2400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operatsion</a:t>
          </a:r>
          <a:r>
            <a:rPr lang="en-US" sz="2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2400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sistemalar</a:t>
          </a:r>
          <a:r>
            <a:rPr lang="en-US" sz="2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2400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turlicha</a:t>
          </a:r>
          <a:r>
            <a:rPr lang="en-US" sz="2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2400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bo‘ladi</a:t>
          </a:r>
          <a:r>
            <a:rPr lang="en-US" sz="2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, ammo </a:t>
          </a:r>
          <a:r>
            <a:rPr lang="en-US" sz="2400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ularning</a:t>
          </a:r>
          <a:r>
            <a:rPr lang="en-US" sz="2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2400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asosiy</a:t>
          </a:r>
          <a:r>
            <a:rPr lang="en-US" sz="2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2400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vazifasi</a:t>
          </a:r>
          <a:r>
            <a:rPr lang="en-US" sz="2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2400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yagonadir</a:t>
          </a:r>
          <a:r>
            <a:rPr lang="en-US" sz="2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. Bu - </a:t>
          </a:r>
          <a:r>
            <a:rPr lang="en-US" sz="2400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ichki</a:t>
          </a:r>
          <a:r>
            <a:rPr lang="en-US" sz="2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2400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va</a:t>
          </a:r>
          <a:r>
            <a:rPr lang="en-US" sz="2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2400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tashqi</a:t>
          </a:r>
          <a:r>
            <a:rPr lang="en-US" sz="2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2400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qurilmalarning</a:t>
          </a:r>
          <a:r>
            <a:rPr lang="en-US" sz="2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2400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birgalikda</a:t>
          </a:r>
          <a:r>
            <a:rPr lang="en-US" sz="2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2400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mutanosib</a:t>
          </a:r>
          <a:r>
            <a:rPr lang="en-US" sz="2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2400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ishlashini</a:t>
          </a:r>
          <a:r>
            <a:rPr lang="en-US" sz="2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                   </a:t>
          </a:r>
          <a:r>
            <a:rPr lang="en-US" sz="2400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ta’minlashdan</a:t>
          </a:r>
          <a:r>
            <a:rPr lang="en-US" sz="2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2400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iborat</a:t>
          </a:r>
          <a:r>
            <a:rPr lang="en-US" sz="2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. </a:t>
          </a:r>
          <a:r>
            <a:rPr lang="en-US" sz="2400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Kompyuterning</a:t>
          </a:r>
          <a:r>
            <a:rPr lang="en-US" sz="2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“</a:t>
          </a:r>
          <a:r>
            <a:rPr lang="en-US" sz="2400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dasturli</a:t>
          </a:r>
          <a:r>
            <a:rPr lang="en-US" sz="2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2400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ta’minot</a:t>
          </a:r>
          <a:r>
            <a:rPr lang="en-US" sz="2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”, “</a:t>
          </a:r>
          <a:r>
            <a:rPr lang="en-US" sz="2400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texnik</a:t>
          </a:r>
          <a:r>
            <a:rPr lang="en-US" sz="2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2400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ta’minot</a:t>
          </a:r>
          <a:r>
            <a:rPr lang="en-US" sz="2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” </a:t>
          </a:r>
          <a:r>
            <a:rPr lang="en-US" sz="2400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va</a:t>
          </a:r>
          <a:r>
            <a:rPr lang="en-US" sz="2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“</a:t>
          </a:r>
          <a:r>
            <a:rPr lang="en-US" sz="2400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operatsion</a:t>
          </a:r>
          <a:r>
            <a:rPr lang="en-US" sz="2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2400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sistema”lari</a:t>
          </a:r>
          <a:r>
            <a:rPr lang="en-US" sz="2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  </a:t>
          </a:r>
          <a:r>
            <a:rPr lang="en-US" sz="2400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orasida</a:t>
          </a:r>
          <a:r>
            <a:rPr lang="en-US" sz="2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2400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uzviy</a:t>
          </a:r>
          <a:r>
            <a:rPr lang="en-US" sz="2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2400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bog‘liqlik</a:t>
          </a:r>
          <a:r>
            <a:rPr lang="en-US" sz="2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2400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mavjudligini</a:t>
          </a:r>
          <a:r>
            <a:rPr lang="en-US" sz="2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2400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darslikda</a:t>
          </a:r>
          <a:r>
            <a:rPr lang="en-US" sz="2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2400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korib</a:t>
          </a:r>
          <a:r>
            <a:rPr lang="en-US" sz="2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2400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o‘tilgan</a:t>
          </a:r>
          <a:r>
            <a:rPr lang="en-US" sz="2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. </a:t>
          </a:r>
          <a:r>
            <a:rPr lang="en-US" sz="2400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Operatsion</a:t>
          </a:r>
          <a:r>
            <a:rPr lang="en-US" sz="2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2400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sistema</a:t>
          </a:r>
          <a:r>
            <a:rPr lang="en-US" sz="2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2400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bajaradigan</a:t>
          </a:r>
          <a:r>
            <a:rPr lang="en-US" sz="2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2400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vazifasidan</a:t>
          </a:r>
          <a:r>
            <a:rPr lang="en-US" sz="2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2400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qat’iy</a:t>
          </a:r>
          <a:r>
            <a:rPr lang="en-US" sz="2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2400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nazar</a:t>
          </a:r>
          <a:r>
            <a:rPr lang="en-US" sz="2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2400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ishonchlilik</a:t>
          </a:r>
          <a:r>
            <a:rPr lang="en-US" sz="2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, </a:t>
          </a:r>
          <a:r>
            <a:rPr lang="en-US" sz="2400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himoyalash</a:t>
          </a:r>
          <a:r>
            <a:rPr lang="en-US" sz="2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, </a:t>
          </a:r>
          <a:r>
            <a:rPr lang="en-US" sz="2400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samaradorlik</a:t>
          </a:r>
          <a:r>
            <a:rPr lang="en-US" sz="2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2400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va</a:t>
          </a:r>
          <a:r>
            <a:rPr lang="en-US" sz="2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2400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qulaylik</a:t>
          </a:r>
          <a:r>
            <a:rPr lang="en-US" sz="2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2400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kabi</a:t>
          </a:r>
          <a:r>
            <a:rPr lang="en-US" sz="2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2400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sifatlarga</a:t>
          </a:r>
          <a:r>
            <a:rPr lang="en-US" sz="2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240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ega</a:t>
          </a:r>
          <a:r>
            <a:rPr lang="en-US" sz="240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bo‘lshi zarurdir. </a:t>
          </a:r>
          <a:endParaRPr lang="ru-RU" sz="2400" smtClean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  <a:p>
          <a:pPr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100" dirty="0">
            <a:solidFill>
              <a:schemeClr val="bg1"/>
            </a:solidFill>
          </a:endParaRPr>
        </a:p>
      </dgm:t>
    </dgm:pt>
    <dgm:pt modelId="{87B0D69C-0CA5-48C8-8ECB-6C343E655B25}" type="parTrans" cxnId="{EB7E35F1-B131-4FBB-8F56-741443F29732}">
      <dgm:prSet/>
      <dgm:spPr/>
      <dgm:t>
        <a:bodyPr/>
        <a:lstStyle/>
        <a:p>
          <a:endParaRPr lang="ru-RU"/>
        </a:p>
      </dgm:t>
    </dgm:pt>
    <dgm:pt modelId="{C0C09C65-7246-40B3-BFCD-265EF4C326D2}" type="sibTrans" cxnId="{EB7E35F1-B131-4FBB-8F56-741443F29732}">
      <dgm:prSet/>
      <dgm:spPr/>
      <dgm:t>
        <a:bodyPr/>
        <a:lstStyle/>
        <a:p>
          <a:endParaRPr lang="ru-RU"/>
        </a:p>
      </dgm:t>
    </dgm:pt>
    <dgm:pt modelId="{F1ACEE78-CDDA-4F2D-927B-EDDB34AF73F8}" type="pres">
      <dgm:prSet presAssocID="{D92417C4-78A1-4938-B5FE-1D0CA7046AF6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05F30561-B8EE-4228-9601-1F271B2A223E}" type="pres">
      <dgm:prSet presAssocID="{FFFE0CF8-D0A2-42E2-9293-7B0DA731CAAB}" presName="parentText" presStyleLbl="node1" presStyleIdx="0" presStyleCnt="1" custScaleY="880096" custLinFactNeighborY="-2388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A8CF41F4-3534-4894-A553-FCF2709F90B1}" type="presOf" srcId="{FFFE0CF8-D0A2-42E2-9293-7B0DA731CAAB}" destId="{05F30561-B8EE-4228-9601-1F271B2A223E}" srcOrd="0" destOrd="0" presId="urn:microsoft.com/office/officeart/2005/8/layout/vList2"/>
    <dgm:cxn modelId="{EB7E35F1-B131-4FBB-8F56-741443F29732}" srcId="{D92417C4-78A1-4938-B5FE-1D0CA7046AF6}" destId="{FFFE0CF8-D0A2-42E2-9293-7B0DA731CAAB}" srcOrd="0" destOrd="0" parTransId="{87B0D69C-0CA5-48C8-8ECB-6C343E655B25}" sibTransId="{C0C09C65-7246-40B3-BFCD-265EF4C326D2}"/>
    <dgm:cxn modelId="{4DF52CC8-742B-41AF-8FB7-537835D3419C}" type="presOf" srcId="{D92417C4-78A1-4938-B5FE-1D0CA7046AF6}" destId="{F1ACEE78-CDDA-4F2D-927B-EDDB34AF73F8}" srcOrd="0" destOrd="0" presId="urn:microsoft.com/office/officeart/2005/8/layout/vList2"/>
    <dgm:cxn modelId="{067E0482-16F5-4061-B766-3D9FF34CBEA6}" type="presParOf" srcId="{F1ACEE78-CDDA-4F2D-927B-EDDB34AF73F8}" destId="{05F30561-B8EE-4228-9601-1F271B2A223E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544DE577-B562-4B4A-96C7-09EF65868DDB}" type="doc">
      <dgm:prSet loTypeId="urn:microsoft.com/office/officeart/2005/8/layout/vList2" loCatId="list" qsTypeId="urn:microsoft.com/office/officeart/2005/8/quickstyle/simple3" qsCatId="simple" csTypeId="urn:microsoft.com/office/officeart/2005/8/colors/accent1_2" csCatId="accent1"/>
      <dgm:spPr/>
      <dgm:t>
        <a:bodyPr/>
        <a:lstStyle/>
        <a:p>
          <a:endParaRPr lang="ru-RU"/>
        </a:p>
      </dgm:t>
    </dgm:pt>
    <dgm:pt modelId="{DD2888C9-3BFA-45EA-8DCA-481309BA13E2}">
      <dgm:prSet/>
      <dgm:spPr/>
      <dgm:t>
        <a:bodyPr/>
        <a:lstStyle/>
        <a:p>
          <a:pPr algn="ctr" rtl="0"/>
          <a:r>
            <a:rPr lang="en-US" b="1" dirty="0" smtClean="0"/>
            <a:t>OS </a:t>
          </a:r>
          <a:r>
            <a:rPr lang="en-US" b="1" dirty="0" err="1" smtClean="0"/>
            <a:t>larning</a:t>
          </a:r>
          <a:r>
            <a:rPr lang="en-US" b="1" dirty="0" smtClean="0"/>
            <a:t> </a:t>
          </a:r>
          <a:r>
            <a:rPr lang="en-US" b="1" dirty="0" err="1" smtClean="0"/>
            <a:t>vazifasi</a:t>
          </a:r>
          <a:endParaRPr lang="ru-RU" b="1" dirty="0"/>
        </a:p>
      </dgm:t>
    </dgm:pt>
    <dgm:pt modelId="{4C47A941-0B10-4D6B-87CA-9386018860F7}" type="parTrans" cxnId="{DE226BAF-6143-4CA0-AE28-A56B96C0EC2B}">
      <dgm:prSet/>
      <dgm:spPr/>
      <dgm:t>
        <a:bodyPr/>
        <a:lstStyle/>
        <a:p>
          <a:endParaRPr lang="ru-RU"/>
        </a:p>
      </dgm:t>
    </dgm:pt>
    <dgm:pt modelId="{72B4FB39-BBCA-47BB-A810-68382644F9EA}" type="sibTrans" cxnId="{DE226BAF-6143-4CA0-AE28-A56B96C0EC2B}">
      <dgm:prSet/>
      <dgm:spPr/>
      <dgm:t>
        <a:bodyPr/>
        <a:lstStyle/>
        <a:p>
          <a:endParaRPr lang="ru-RU"/>
        </a:p>
      </dgm:t>
    </dgm:pt>
    <dgm:pt modelId="{0FFF1D12-6F38-412F-A7F6-C4FBF4F144E4}" type="pres">
      <dgm:prSet presAssocID="{544DE577-B562-4B4A-96C7-09EF65868DDB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54D15349-C3A6-4F54-BACD-7C76EE24BECE}" type="pres">
      <dgm:prSet presAssocID="{DD2888C9-3BFA-45EA-8DCA-481309BA13E2}" presName="parentText" presStyleLbl="node1" presStyleIdx="0" presStyleCnt="1" custLinFactNeighborY="1152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B3303796-5AFD-42A7-B998-64C9CD41D82E}" type="presOf" srcId="{544DE577-B562-4B4A-96C7-09EF65868DDB}" destId="{0FFF1D12-6F38-412F-A7F6-C4FBF4F144E4}" srcOrd="0" destOrd="0" presId="urn:microsoft.com/office/officeart/2005/8/layout/vList2"/>
    <dgm:cxn modelId="{DE226BAF-6143-4CA0-AE28-A56B96C0EC2B}" srcId="{544DE577-B562-4B4A-96C7-09EF65868DDB}" destId="{DD2888C9-3BFA-45EA-8DCA-481309BA13E2}" srcOrd="0" destOrd="0" parTransId="{4C47A941-0B10-4D6B-87CA-9386018860F7}" sibTransId="{72B4FB39-BBCA-47BB-A810-68382644F9EA}"/>
    <dgm:cxn modelId="{4383CCB1-A760-4F10-9A26-358C3C4E0AC8}" type="presOf" srcId="{DD2888C9-3BFA-45EA-8DCA-481309BA13E2}" destId="{54D15349-C3A6-4F54-BACD-7C76EE24BECE}" srcOrd="0" destOrd="0" presId="urn:microsoft.com/office/officeart/2005/8/layout/vList2"/>
    <dgm:cxn modelId="{AB4D2DF4-45C0-4A28-8322-E5E47E9D542C}" type="presParOf" srcId="{0FFF1D12-6F38-412F-A7F6-C4FBF4F144E4}" destId="{54D15349-C3A6-4F54-BACD-7C76EE24BECE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675A2F29-7BFA-4B08-A63E-25DD4510B575}" type="doc">
      <dgm:prSet loTypeId="urn:microsoft.com/office/officeart/2005/8/layout/vList2" loCatId="list" qsTypeId="urn:microsoft.com/office/officeart/2005/8/quickstyle/simple3" qsCatId="simple" csTypeId="urn:microsoft.com/office/officeart/2005/8/colors/colorful3" csCatId="colorful" phldr="1"/>
      <dgm:spPr/>
      <dgm:t>
        <a:bodyPr/>
        <a:lstStyle/>
        <a:p>
          <a:endParaRPr lang="ru-RU"/>
        </a:p>
      </dgm:t>
    </dgm:pt>
    <dgm:pt modelId="{35CCC20C-0A47-446B-88B6-5718879229BF}">
      <dgm:prSet custT="1"/>
      <dgm:spPr/>
      <dgm:t>
        <a:bodyPr/>
        <a:lstStyle/>
        <a:p>
          <a:pPr algn="ctr" rtl="0"/>
          <a:r>
            <a:rPr lang="en-US" sz="2800" dirty="0" err="1" smtClean="0">
              <a:latin typeface="Times New Roman" pitchFamily="18" charset="0"/>
              <a:cs typeface="Times New Roman" pitchFamily="18" charset="0"/>
            </a:rPr>
            <a:t>Operatsion</a:t>
          </a:r>
          <a:r>
            <a:rPr lang="en-US" sz="28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800" dirty="0" err="1" smtClean="0">
              <a:latin typeface="Times New Roman" pitchFamily="18" charset="0"/>
              <a:cs typeface="Times New Roman" pitchFamily="18" charset="0"/>
            </a:rPr>
            <a:t>sistema</a:t>
          </a:r>
          <a:r>
            <a:rPr lang="en-US" sz="28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800" dirty="0" err="1" smtClean="0">
              <a:latin typeface="Times New Roman" pitchFamily="18" charset="0"/>
              <a:cs typeface="Times New Roman" pitchFamily="18" charset="0"/>
            </a:rPr>
            <a:t>ishlab</a:t>
          </a:r>
          <a:r>
            <a:rPr lang="en-US" sz="28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800" dirty="0" err="1" smtClean="0">
              <a:latin typeface="Times New Roman" pitchFamily="18" charset="0"/>
              <a:cs typeface="Times New Roman" pitchFamily="18" charset="0"/>
            </a:rPr>
            <a:t>chiqarilish</a:t>
          </a:r>
          <a:r>
            <a:rPr lang="en-US" sz="28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800" dirty="0" err="1" smtClean="0">
              <a:latin typeface="Times New Roman" pitchFamily="18" charset="0"/>
              <a:cs typeface="Times New Roman" pitchFamily="18" charset="0"/>
            </a:rPr>
            <a:t>tarixi</a:t>
          </a:r>
          <a:r>
            <a:rPr lang="en-US" sz="28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800" dirty="0" err="1" smtClean="0">
              <a:latin typeface="Times New Roman" pitchFamily="18" charset="0"/>
              <a:cs typeface="Times New Roman" pitchFamily="18" charset="0"/>
            </a:rPr>
            <a:t>bilan</a:t>
          </a:r>
          <a:r>
            <a:rPr lang="en-US" sz="28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800" dirty="0" err="1" smtClean="0">
              <a:latin typeface="Times New Roman" pitchFamily="18" charset="0"/>
              <a:cs typeface="Times New Roman" pitchFamily="18" charset="0"/>
            </a:rPr>
            <a:t>qisqacha</a:t>
          </a:r>
          <a:r>
            <a:rPr lang="en-US" sz="28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800" dirty="0" err="1" smtClean="0">
              <a:latin typeface="Times New Roman" pitchFamily="18" charset="0"/>
              <a:cs typeface="Times New Roman" pitchFamily="18" charset="0"/>
            </a:rPr>
            <a:t>tanishtiramiz</a:t>
          </a:r>
          <a:r>
            <a:rPr lang="en-US" sz="2800" dirty="0" smtClean="0">
              <a:latin typeface="Times New Roman" pitchFamily="18" charset="0"/>
              <a:cs typeface="Times New Roman" pitchFamily="18" charset="0"/>
            </a:rPr>
            <a:t>. </a:t>
          </a:r>
          <a:endParaRPr lang="ru-RU" sz="2800" dirty="0">
            <a:latin typeface="Times New Roman" pitchFamily="18" charset="0"/>
            <a:cs typeface="Times New Roman" pitchFamily="18" charset="0"/>
          </a:endParaRPr>
        </a:p>
      </dgm:t>
    </dgm:pt>
    <dgm:pt modelId="{71231EC2-3E1A-43C5-BCA3-A044E3938C70}" type="parTrans" cxnId="{D7762DE7-9CD6-4B6E-9AA6-B6D18C9CEFDC}">
      <dgm:prSet/>
      <dgm:spPr/>
      <dgm:t>
        <a:bodyPr/>
        <a:lstStyle/>
        <a:p>
          <a:endParaRPr lang="ru-RU"/>
        </a:p>
      </dgm:t>
    </dgm:pt>
    <dgm:pt modelId="{A859C395-55B0-45D6-B9F7-F31709565905}" type="sibTrans" cxnId="{D7762DE7-9CD6-4B6E-9AA6-B6D18C9CEFDC}">
      <dgm:prSet/>
      <dgm:spPr/>
      <dgm:t>
        <a:bodyPr/>
        <a:lstStyle/>
        <a:p>
          <a:endParaRPr lang="ru-RU"/>
        </a:p>
      </dgm:t>
    </dgm:pt>
    <dgm:pt modelId="{F16C3577-E53E-47E9-9326-8D4CE97E5463}">
      <dgm:prSet custT="1"/>
      <dgm:spPr/>
      <dgm:t>
        <a:bodyPr/>
        <a:lstStyle/>
        <a:p>
          <a:pPr algn="ctr" rtl="0"/>
          <a:r>
            <a:rPr lang="en-US" sz="2800" dirty="0" err="1" smtClean="0">
              <a:latin typeface="Times New Roman" pitchFamily="18" charset="0"/>
              <a:cs typeface="Times New Roman" pitchFamily="18" charset="0"/>
            </a:rPr>
            <a:t>Dastlabki</a:t>
          </a:r>
          <a:r>
            <a:rPr lang="en-US" sz="2800" dirty="0" smtClean="0">
              <a:latin typeface="Times New Roman" pitchFamily="18" charset="0"/>
              <a:cs typeface="Times New Roman" pitchFamily="18" charset="0"/>
            </a:rPr>
            <a:t> “</a:t>
          </a:r>
          <a:r>
            <a:rPr lang="en-US" sz="2800" dirty="0" err="1" smtClean="0">
              <a:latin typeface="Times New Roman" pitchFamily="18" charset="0"/>
              <a:cs typeface="Times New Roman" pitchFamily="18" charset="0"/>
            </a:rPr>
            <a:t>operatsion</a:t>
          </a:r>
          <a:r>
            <a:rPr lang="en-US" sz="28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800" dirty="0" err="1" smtClean="0">
              <a:latin typeface="Times New Roman" pitchFamily="18" charset="0"/>
              <a:cs typeface="Times New Roman" pitchFamily="18" charset="0"/>
            </a:rPr>
            <a:t>sistema</a:t>
          </a:r>
          <a:r>
            <a:rPr lang="en-US" sz="2800" dirty="0" smtClean="0">
              <a:latin typeface="Times New Roman" pitchFamily="18" charset="0"/>
              <a:cs typeface="Times New Roman" pitchFamily="18" charset="0"/>
            </a:rPr>
            <a:t>” 1940 </a:t>
          </a:r>
          <a:r>
            <a:rPr lang="en-US" sz="2800" dirty="0" err="1" smtClean="0">
              <a:latin typeface="Times New Roman" pitchFamily="18" charset="0"/>
              <a:cs typeface="Times New Roman" pitchFamily="18" charset="0"/>
            </a:rPr>
            <a:t>yilning</a:t>
          </a:r>
          <a:r>
            <a:rPr lang="en-US" sz="28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800" dirty="0" err="1" smtClean="0">
              <a:latin typeface="Times New Roman" pitchFamily="18" charset="0"/>
              <a:cs typeface="Times New Roman" pitchFamily="18" charset="0"/>
            </a:rPr>
            <a:t>oxirlarida</a:t>
          </a:r>
          <a:r>
            <a:rPr lang="en-US" sz="28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800" dirty="0" err="1" smtClean="0">
              <a:latin typeface="Times New Roman" pitchFamily="18" charset="0"/>
              <a:cs typeface="Times New Roman" pitchFamily="18" charset="0"/>
            </a:rPr>
            <a:t>ishlab</a:t>
          </a:r>
          <a:r>
            <a:rPr lang="en-US" sz="28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800" dirty="0" err="1" smtClean="0">
              <a:latin typeface="Times New Roman" pitchFamily="18" charset="0"/>
              <a:cs typeface="Times New Roman" pitchFamily="18" charset="0"/>
            </a:rPr>
            <a:t>chiqarildi</a:t>
          </a:r>
          <a:r>
            <a:rPr lang="en-US" sz="2800" dirty="0" smtClean="0">
              <a:latin typeface="Times New Roman" pitchFamily="18" charset="0"/>
              <a:cs typeface="Times New Roman" pitchFamily="18" charset="0"/>
            </a:rPr>
            <a:t>. U  </a:t>
          </a:r>
          <a:r>
            <a:rPr lang="en-US" sz="2800" dirty="0" err="1" smtClean="0">
              <a:latin typeface="Times New Roman" pitchFamily="18" charset="0"/>
              <a:cs typeface="Times New Roman" pitchFamily="18" charset="0"/>
            </a:rPr>
            <a:t>axborotni</a:t>
          </a:r>
          <a:r>
            <a:rPr lang="en-US" sz="28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800" dirty="0" err="1" smtClean="0">
              <a:latin typeface="Times New Roman" pitchFamily="18" charset="0"/>
              <a:cs typeface="Times New Roman" pitchFamily="18" charset="0"/>
            </a:rPr>
            <a:t>xotiraga</a:t>
          </a:r>
          <a:r>
            <a:rPr lang="en-US" sz="28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800" dirty="0" err="1" smtClean="0">
              <a:latin typeface="Times New Roman" pitchFamily="18" charset="0"/>
              <a:cs typeface="Times New Roman" pitchFamily="18" charset="0"/>
            </a:rPr>
            <a:t>kiritish</a:t>
          </a:r>
          <a:r>
            <a:rPr lang="en-US" sz="28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800" dirty="0" err="1" smtClean="0">
              <a:latin typeface="Times New Roman" pitchFamily="18" charset="0"/>
              <a:cs typeface="Times New Roman" pitchFamily="18" charset="0"/>
            </a:rPr>
            <a:t>va</a:t>
          </a:r>
          <a:r>
            <a:rPr lang="en-US" sz="28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800" dirty="0" err="1" smtClean="0">
              <a:latin typeface="Times New Roman" pitchFamily="18" charset="0"/>
              <a:cs typeface="Times New Roman" pitchFamily="18" charset="0"/>
            </a:rPr>
            <a:t>xotiradan</a:t>
          </a:r>
          <a:r>
            <a:rPr lang="en-US" sz="28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800" dirty="0" err="1" smtClean="0">
              <a:latin typeface="Times New Roman" pitchFamily="18" charset="0"/>
              <a:cs typeface="Times New Roman" pitchFamily="18" charset="0"/>
            </a:rPr>
            <a:t>o‘qish</a:t>
          </a:r>
          <a:r>
            <a:rPr lang="en-US" sz="28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800" dirty="0" err="1" smtClean="0">
              <a:latin typeface="Times New Roman" pitchFamily="18" charset="0"/>
              <a:cs typeface="Times New Roman" pitchFamily="18" charset="0"/>
            </a:rPr>
            <a:t>uchun</a:t>
          </a:r>
          <a:r>
            <a:rPr lang="en-US" sz="28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800" dirty="0" err="1" smtClean="0">
              <a:latin typeface="Times New Roman" pitchFamily="18" charset="0"/>
              <a:cs typeface="Times New Roman" pitchFamily="18" charset="0"/>
            </a:rPr>
            <a:t>oddiy</a:t>
          </a:r>
          <a:r>
            <a:rPr lang="en-US" sz="28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800" dirty="0" err="1" smtClean="0">
              <a:latin typeface="Times New Roman" pitchFamily="18" charset="0"/>
              <a:cs typeface="Times New Roman" pitchFamily="18" charset="0"/>
            </a:rPr>
            <a:t>amallar</a:t>
          </a:r>
          <a:r>
            <a:rPr lang="en-US" sz="28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800" dirty="0" err="1" smtClean="0">
              <a:latin typeface="Times New Roman" pitchFamily="18" charset="0"/>
              <a:cs typeface="Times New Roman" pitchFamily="18" charset="0"/>
            </a:rPr>
            <a:t>yig‘indisi</a:t>
          </a:r>
          <a:r>
            <a:rPr lang="en-US" sz="28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800" dirty="0" err="1" smtClean="0">
              <a:latin typeface="Times New Roman" pitchFamily="18" charset="0"/>
              <a:cs typeface="Times New Roman" pitchFamily="18" charset="0"/>
            </a:rPr>
            <a:t>sifatida</a:t>
          </a:r>
          <a:r>
            <a:rPr lang="en-US" sz="28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800" dirty="0" err="1" smtClean="0">
              <a:latin typeface="Times New Roman" pitchFamily="18" charset="0"/>
              <a:cs typeface="Times New Roman" pitchFamily="18" charset="0"/>
            </a:rPr>
            <a:t>tashkil</a:t>
          </a:r>
          <a:r>
            <a:rPr lang="en-US" sz="28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800" dirty="0" err="1" smtClean="0">
              <a:latin typeface="Times New Roman" pitchFamily="18" charset="0"/>
              <a:cs typeface="Times New Roman" pitchFamily="18" charset="0"/>
            </a:rPr>
            <a:t>etildi</a:t>
          </a:r>
          <a:r>
            <a:rPr lang="en-US" sz="2800" dirty="0" smtClean="0">
              <a:latin typeface="Times New Roman" pitchFamily="18" charset="0"/>
              <a:cs typeface="Times New Roman" pitchFamily="18" charset="0"/>
            </a:rPr>
            <a:t>. </a:t>
          </a:r>
          <a:r>
            <a:rPr lang="en-US" sz="2800" dirty="0" err="1" smtClean="0">
              <a:latin typeface="Times New Roman" pitchFamily="18" charset="0"/>
              <a:cs typeface="Times New Roman" pitchFamily="18" charset="0"/>
            </a:rPr>
            <a:t>Keyinchalik</a:t>
          </a:r>
          <a:r>
            <a:rPr lang="en-US" sz="2800" dirty="0" smtClean="0">
              <a:latin typeface="Times New Roman" pitchFamily="18" charset="0"/>
              <a:cs typeface="Times New Roman" pitchFamily="18" charset="0"/>
            </a:rPr>
            <a:t>, </a:t>
          </a:r>
          <a:r>
            <a:rPr lang="en-US" sz="2800" dirty="0" err="1" smtClean="0">
              <a:latin typeface="Times New Roman" pitchFamily="18" charset="0"/>
              <a:cs typeface="Times New Roman" pitchFamily="18" charset="0"/>
            </a:rPr>
            <a:t>ya’ni</a:t>
          </a:r>
          <a:r>
            <a:rPr lang="en-US" sz="2800" dirty="0" smtClean="0">
              <a:latin typeface="Times New Roman" pitchFamily="18" charset="0"/>
              <a:cs typeface="Times New Roman" pitchFamily="18" charset="0"/>
            </a:rPr>
            <a:t>, 50-yillarning </a:t>
          </a:r>
          <a:r>
            <a:rPr lang="en-US" sz="2800" dirty="0" err="1" smtClean="0">
              <a:latin typeface="Times New Roman" pitchFamily="18" charset="0"/>
              <a:cs typeface="Times New Roman" pitchFamily="18" charset="0"/>
            </a:rPr>
            <a:t>o‘rtalarida</a:t>
          </a:r>
          <a:r>
            <a:rPr lang="en-US" sz="2800" dirty="0" smtClean="0">
              <a:latin typeface="Times New Roman" pitchFamily="18" charset="0"/>
              <a:cs typeface="Times New Roman" pitchFamily="18" charset="0"/>
            </a:rPr>
            <a:t>, “</a:t>
          </a:r>
          <a:r>
            <a:rPr lang="en-US" sz="2800" dirty="0" err="1" smtClean="0">
              <a:latin typeface="Times New Roman" pitchFamily="18" charset="0"/>
              <a:cs typeface="Times New Roman" pitchFamily="18" charset="0"/>
            </a:rPr>
            <a:t>operatsion</a:t>
          </a:r>
          <a:r>
            <a:rPr lang="en-US" sz="28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800" dirty="0" err="1" smtClean="0">
              <a:latin typeface="Times New Roman" pitchFamily="18" charset="0"/>
              <a:cs typeface="Times New Roman" pitchFamily="18" charset="0"/>
            </a:rPr>
            <a:t>sistema</a:t>
          </a:r>
          <a:r>
            <a:rPr lang="en-US" sz="2800" dirty="0" smtClean="0">
              <a:latin typeface="Times New Roman" pitchFamily="18" charset="0"/>
              <a:cs typeface="Times New Roman" pitchFamily="18" charset="0"/>
            </a:rPr>
            <a:t>” </a:t>
          </a:r>
          <a:r>
            <a:rPr lang="en-US" sz="2800" dirty="0" err="1" smtClean="0">
              <a:latin typeface="Times New Roman" pitchFamily="18" charset="0"/>
              <a:cs typeface="Times New Roman" pitchFamily="18" charset="0"/>
            </a:rPr>
            <a:t>dasturchilar</a:t>
          </a:r>
          <a:r>
            <a:rPr lang="en-US" sz="28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800" dirty="0" err="1" smtClean="0">
              <a:latin typeface="Times New Roman" pitchFamily="18" charset="0"/>
              <a:cs typeface="Times New Roman" pitchFamily="18" charset="0"/>
            </a:rPr>
            <a:t>ishlab</a:t>
          </a:r>
          <a:r>
            <a:rPr lang="en-US" sz="28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800" dirty="0" err="1" smtClean="0">
              <a:latin typeface="Times New Roman" pitchFamily="18" charset="0"/>
              <a:cs typeface="Times New Roman" pitchFamily="18" charset="0"/>
            </a:rPr>
            <a:t>chiqargan</a:t>
          </a:r>
          <a:r>
            <a:rPr lang="en-US" sz="28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800" dirty="0" err="1" smtClean="0">
              <a:latin typeface="Times New Roman" pitchFamily="18" charset="0"/>
              <a:cs typeface="Times New Roman" pitchFamily="18" charset="0"/>
            </a:rPr>
            <a:t>dasturlarni</a:t>
          </a:r>
          <a:r>
            <a:rPr lang="en-US" sz="28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800" dirty="0" err="1" smtClean="0">
              <a:latin typeface="Times New Roman" pitchFamily="18" charset="0"/>
              <a:cs typeface="Times New Roman" pitchFamily="18" charset="0"/>
            </a:rPr>
            <a:t>jamlash</a:t>
          </a:r>
          <a:r>
            <a:rPr lang="en-US" sz="28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800" dirty="0" err="1" smtClean="0">
              <a:latin typeface="Times New Roman" pitchFamily="18" charset="0"/>
              <a:cs typeface="Times New Roman" pitchFamily="18" charset="0"/>
            </a:rPr>
            <a:t>va</a:t>
          </a:r>
          <a:r>
            <a:rPr lang="en-US" sz="28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800" dirty="0" err="1" smtClean="0">
              <a:latin typeface="Times New Roman" pitchFamily="18" charset="0"/>
              <a:cs typeface="Times New Roman" pitchFamily="18" charset="0"/>
            </a:rPr>
            <a:t>resurslarga</a:t>
          </a:r>
          <a:r>
            <a:rPr lang="en-US" sz="28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800" dirty="0" err="1" smtClean="0">
              <a:latin typeface="Times New Roman" pitchFamily="18" charset="0"/>
              <a:cs typeface="Times New Roman" pitchFamily="18" charset="0"/>
            </a:rPr>
            <a:t>taqsimlash</a:t>
          </a:r>
          <a:r>
            <a:rPr lang="en-US" sz="2800" dirty="0" smtClean="0">
              <a:latin typeface="Times New Roman" pitchFamily="18" charset="0"/>
              <a:cs typeface="Times New Roman" pitchFamily="18" charset="0"/>
            </a:rPr>
            <a:t>  </a:t>
          </a:r>
          <a:r>
            <a:rPr lang="en-US" sz="2800" dirty="0" err="1" smtClean="0">
              <a:latin typeface="Times New Roman" pitchFamily="18" charset="0"/>
              <a:cs typeface="Times New Roman" pitchFamily="18" charset="0"/>
            </a:rPr>
            <a:t>uchun</a:t>
          </a:r>
          <a:r>
            <a:rPr lang="en-US" sz="28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800" dirty="0" err="1" smtClean="0">
              <a:latin typeface="Times New Roman" pitchFamily="18" charset="0"/>
              <a:cs typeface="Times New Roman" pitchFamily="18" charset="0"/>
            </a:rPr>
            <a:t>xizmat</a:t>
          </a:r>
          <a:r>
            <a:rPr lang="en-US" sz="28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800" dirty="0" err="1" smtClean="0">
              <a:latin typeface="Times New Roman" pitchFamily="18" charset="0"/>
              <a:cs typeface="Times New Roman" pitchFamily="18" charset="0"/>
            </a:rPr>
            <a:t>qilgan</a:t>
          </a:r>
          <a:r>
            <a:rPr lang="en-US" sz="28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800" dirty="0" err="1" smtClean="0">
              <a:latin typeface="Times New Roman" pitchFamily="18" charset="0"/>
              <a:cs typeface="Times New Roman" pitchFamily="18" charset="0"/>
            </a:rPr>
            <a:t>bo‘lsa</a:t>
          </a:r>
          <a:r>
            <a:rPr lang="en-US" sz="2800" dirty="0" smtClean="0">
              <a:latin typeface="Times New Roman" pitchFamily="18" charset="0"/>
              <a:cs typeface="Times New Roman" pitchFamily="18" charset="0"/>
            </a:rPr>
            <a:t>, 60- </a:t>
          </a:r>
          <a:r>
            <a:rPr lang="en-US" sz="2800" dirty="0" err="1" smtClean="0">
              <a:latin typeface="Times New Roman" pitchFamily="18" charset="0"/>
              <a:cs typeface="Times New Roman" pitchFamily="18" charset="0"/>
            </a:rPr>
            <a:t>yillarning</a:t>
          </a:r>
          <a:r>
            <a:rPr lang="en-US" sz="28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800" dirty="0" err="1" smtClean="0">
              <a:latin typeface="Times New Roman" pitchFamily="18" charset="0"/>
              <a:cs typeface="Times New Roman" pitchFamily="18" charset="0"/>
            </a:rPr>
            <a:t>boshlarida</a:t>
          </a:r>
          <a:r>
            <a:rPr lang="en-US" sz="28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800" dirty="0" err="1" smtClean="0">
              <a:latin typeface="Times New Roman" pitchFamily="18" charset="0"/>
              <a:cs typeface="Times New Roman" pitchFamily="18" charset="0"/>
            </a:rPr>
            <a:t>vaqtni</a:t>
          </a:r>
          <a:r>
            <a:rPr lang="en-US" sz="28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800" dirty="0" err="1" smtClean="0">
              <a:latin typeface="Times New Roman" pitchFamily="18" charset="0"/>
              <a:cs typeface="Times New Roman" pitchFamily="18" charset="0"/>
            </a:rPr>
            <a:t>dasturlarga</a:t>
          </a:r>
          <a:r>
            <a:rPr lang="en-US" sz="28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800" dirty="0" err="1" smtClean="0">
              <a:latin typeface="Times New Roman" pitchFamily="18" charset="0"/>
              <a:cs typeface="Times New Roman" pitchFamily="18" charset="0"/>
            </a:rPr>
            <a:t>ketma-ket</a:t>
          </a:r>
          <a:r>
            <a:rPr lang="en-US" sz="28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800" dirty="0" err="1" smtClean="0">
              <a:latin typeface="Times New Roman" pitchFamily="18" charset="0"/>
              <a:cs typeface="Times New Roman" pitchFamily="18" charset="0"/>
            </a:rPr>
            <a:t>taqsimlashga</a:t>
          </a:r>
          <a:r>
            <a:rPr lang="en-US" sz="28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800" dirty="0" err="1" smtClean="0">
              <a:latin typeface="Times New Roman" pitchFamily="18" charset="0"/>
              <a:cs typeface="Times New Roman" pitchFamily="18" charset="0"/>
            </a:rPr>
            <a:t>asoslangan</a:t>
          </a:r>
          <a:r>
            <a:rPr lang="en-US" sz="28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800" dirty="0" err="1" smtClean="0">
              <a:latin typeface="Times New Roman" pitchFamily="18" charset="0"/>
              <a:cs typeface="Times New Roman" pitchFamily="18" charset="0"/>
            </a:rPr>
            <a:t>dastlabki</a:t>
          </a:r>
          <a:r>
            <a:rPr lang="en-US" sz="2800" dirty="0" smtClean="0">
              <a:latin typeface="Times New Roman" pitchFamily="18" charset="0"/>
              <a:cs typeface="Times New Roman" pitchFamily="18" charset="0"/>
            </a:rPr>
            <a:t> “</a:t>
          </a:r>
          <a:r>
            <a:rPr lang="en-US" sz="2800" dirty="0" err="1" smtClean="0">
              <a:latin typeface="Times New Roman" pitchFamily="18" charset="0"/>
              <a:cs typeface="Times New Roman" pitchFamily="18" charset="0"/>
            </a:rPr>
            <a:t>operatsion</a:t>
          </a:r>
          <a:r>
            <a:rPr lang="en-US" sz="28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800" dirty="0" err="1" smtClean="0">
              <a:latin typeface="Times New Roman" pitchFamily="18" charset="0"/>
              <a:cs typeface="Times New Roman" pitchFamily="18" charset="0"/>
            </a:rPr>
            <a:t>sistemalar</a:t>
          </a:r>
          <a:r>
            <a:rPr lang="en-US" sz="2800" dirty="0" smtClean="0">
              <a:latin typeface="Times New Roman" pitchFamily="18" charset="0"/>
              <a:cs typeface="Times New Roman" pitchFamily="18" charset="0"/>
            </a:rPr>
            <a:t>” </a:t>
          </a:r>
          <a:r>
            <a:rPr lang="en-US" sz="2800" dirty="0" err="1" smtClean="0">
              <a:latin typeface="Times New Roman" pitchFamily="18" charset="0"/>
              <a:cs typeface="Times New Roman" pitchFamily="18" charset="0"/>
            </a:rPr>
            <a:t>paydo</a:t>
          </a:r>
          <a:r>
            <a:rPr lang="en-US" sz="28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800" dirty="0" err="1" smtClean="0">
              <a:latin typeface="Times New Roman" pitchFamily="18" charset="0"/>
              <a:cs typeface="Times New Roman" pitchFamily="18" charset="0"/>
            </a:rPr>
            <a:t>bo‘ldi</a:t>
          </a:r>
          <a:r>
            <a:rPr lang="en-US" sz="28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800" dirty="0" err="1" smtClean="0">
              <a:latin typeface="Times New Roman" pitchFamily="18" charset="0"/>
              <a:cs typeface="Times New Roman" pitchFamily="18" charset="0"/>
            </a:rPr>
            <a:t>va</a:t>
          </a:r>
          <a:r>
            <a:rPr lang="en-US" sz="28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800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bu</a:t>
          </a:r>
          <a:r>
            <a:rPr lang="en-US" sz="28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2800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hol</a:t>
          </a:r>
          <a:r>
            <a:rPr lang="en-US" sz="28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2800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bitta</a:t>
          </a:r>
          <a:r>
            <a:rPr lang="en-US" sz="28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2800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kompyuterdan</a:t>
          </a:r>
          <a:r>
            <a:rPr lang="en-US" sz="28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2800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bir</a:t>
          </a:r>
          <a:r>
            <a:rPr lang="en-US" sz="28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2800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vaqtda</a:t>
          </a:r>
          <a:r>
            <a:rPr lang="en-US" sz="28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2800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bir</a:t>
          </a:r>
          <a:r>
            <a:rPr lang="en-US" sz="28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2800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necha</a:t>
          </a:r>
          <a:r>
            <a:rPr lang="en-US" sz="28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2800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kishi</a:t>
          </a:r>
          <a:r>
            <a:rPr lang="en-US" sz="28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2800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foydalanish</a:t>
          </a:r>
          <a:r>
            <a:rPr lang="en-US" sz="28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2800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imkoniyatini</a:t>
          </a:r>
          <a:r>
            <a:rPr lang="en-US" sz="28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2800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berdi</a:t>
          </a:r>
          <a:r>
            <a:rPr lang="en-US" sz="2800" dirty="0" smtClean="0">
              <a:solidFill>
                <a:schemeClr val="tx1"/>
              </a:solidFill>
            </a:rPr>
            <a:t>. </a:t>
          </a:r>
          <a:endParaRPr lang="ru-RU" sz="28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DE9F5ADE-D523-4007-B765-C5EBFA94A873}" type="parTrans" cxnId="{8FD64B87-4955-4911-95AF-8104607BC00A}">
      <dgm:prSet/>
      <dgm:spPr/>
      <dgm:t>
        <a:bodyPr/>
        <a:lstStyle/>
        <a:p>
          <a:endParaRPr lang="ru-RU"/>
        </a:p>
      </dgm:t>
    </dgm:pt>
    <dgm:pt modelId="{8BB28C89-F673-4ADD-B3C6-67A5145B8266}" type="sibTrans" cxnId="{8FD64B87-4955-4911-95AF-8104607BC00A}">
      <dgm:prSet/>
      <dgm:spPr/>
      <dgm:t>
        <a:bodyPr/>
        <a:lstStyle/>
        <a:p>
          <a:endParaRPr lang="ru-RU"/>
        </a:p>
      </dgm:t>
    </dgm:pt>
    <dgm:pt modelId="{677AC145-9F1B-4118-A2CA-2B96E2F30CD4}" type="pres">
      <dgm:prSet presAssocID="{675A2F29-7BFA-4B08-A63E-25DD4510B575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E86F4535-0804-49AE-9DC6-9D21130BE70D}" type="pres">
      <dgm:prSet presAssocID="{35CCC20C-0A47-446B-88B6-5718879229BF}" presName="parentText" presStyleLbl="node1" presStyleIdx="0" presStyleCnt="2" custScaleY="22918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0E9979E-AB9B-4606-8BEC-CFD4E7709E87}" type="pres">
      <dgm:prSet presAssocID="{A859C395-55B0-45D6-B9F7-F31709565905}" presName="spacer" presStyleCnt="0"/>
      <dgm:spPr/>
    </dgm:pt>
    <dgm:pt modelId="{01ADE07D-8601-4B90-971A-4CD62F0E1BA6}" type="pres">
      <dgm:prSet presAssocID="{F16C3577-E53E-47E9-9326-8D4CE97E5463}" presName="parentText" presStyleLbl="node1" presStyleIdx="1" presStyleCnt="2" custLinFactY="912" custLinFactNeighborY="10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ED98AD99-D483-4C6C-A7B6-EBEEB76ED71F}" type="presOf" srcId="{35CCC20C-0A47-446B-88B6-5718879229BF}" destId="{E86F4535-0804-49AE-9DC6-9D21130BE70D}" srcOrd="0" destOrd="0" presId="urn:microsoft.com/office/officeart/2005/8/layout/vList2"/>
    <dgm:cxn modelId="{DD3C0F61-D632-4B62-BCC5-5F964AD4C628}" type="presOf" srcId="{F16C3577-E53E-47E9-9326-8D4CE97E5463}" destId="{01ADE07D-8601-4B90-971A-4CD62F0E1BA6}" srcOrd="0" destOrd="0" presId="urn:microsoft.com/office/officeart/2005/8/layout/vList2"/>
    <dgm:cxn modelId="{D7762DE7-9CD6-4B6E-9AA6-B6D18C9CEFDC}" srcId="{675A2F29-7BFA-4B08-A63E-25DD4510B575}" destId="{35CCC20C-0A47-446B-88B6-5718879229BF}" srcOrd="0" destOrd="0" parTransId="{71231EC2-3E1A-43C5-BCA3-A044E3938C70}" sibTransId="{A859C395-55B0-45D6-B9F7-F31709565905}"/>
    <dgm:cxn modelId="{65F0FE6C-A69D-4AAA-A663-1B326566AAE7}" type="presOf" srcId="{675A2F29-7BFA-4B08-A63E-25DD4510B575}" destId="{677AC145-9F1B-4118-A2CA-2B96E2F30CD4}" srcOrd="0" destOrd="0" presId="urn:microsoft.com/office/officeart/2005/8/layout/vList2"/>
    <dgm:cxn modelId="{8FD64B87-4955-4911-95AF-8104607BC00A}" srcId="{675A2F29-7BFA-4B08-A63E-25DD4510B575}" destId="{F16C3577-E53E-47E9-9326-8D4CE97E5463}" srcOrd="1" destOrd="0" parTransId="{DE9F5ADE-D523-4007-B765-C5EBFA94A873}" sibTransId="{8BB28C89-F673-4ADD-B3C6-67A5145B8266}"/>
    <dgm:cxn modelId="{E53E9248-F331-4B27-8133-5CF7B23B36E6}" type="presParOf" srcId="{677AC145-9F1B-4118-A2CA-2B96E2F30CD4}" destId="{E86F4535-0804-49AE-9DC6-9D21130BE70D}" srcOrd="0" destOrd="0" presId="urn:microsoft.com/office/officeart/2005/8/layout/vList2"/>
    <dgm:cxn modelId="{74A20982-D6F3-4375-B649-F2931B665CFE}" type="presParOf" srcId="{677AC145-9F1B-4118-A2CA-2B96E2F30CD4}" destId="{E0E9979E-AB9B-4606-8BEC-CFD4E7709E87}" srcOrd="1" destOrd="0" presId="urn:microsoft.com/office/officeart/2005/8/layout/vList2"/>
    <dgm:cxn modelId="{5855A1E3-2393-45E6-A1BB-DF942E365BC9}" type="presParOf" srcId="{677AC145-9F1B-4118-A2CA-2B96E2F30CD4}" destId="{01ADE07D-8601-4B90-971A-4CD62F0E1BA6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8FA4018D-D187-4A42-B590-807363DD6167}" type="doc">
      <dgm:prSet loTypeId="urn:microsoft.com/office/officeart/2005/8/layout/vList2" loCatId="list" qsTypeId="urn:microsoft.com/office/officeart/2005/8/quickstyle/simple3" qsCatId="simple" csTypeId="urn:microsoft.com/office/officeart/2005/8/colors/colorful4" csCatId="colorful" phldr="1"/>
      <dgm:spPr/>
      <dgm:t>
        <a:bodyPr/>
        <a:lstStyle/>
        <a:p>
          <a:endParaRPr lang="ru-RU"/>
        </a:p>
      </dgm:t>
    </dgm:pt>
    <dgm:pt modelId="{7E8183F1-DD5B-4C57-BB5C-8DEE3E134E38}">
      <dgm:prSet custT="1"/>
      <dgm:spPr/>
      <dgm:t>
        <a:bodyPr/>
        <a:lstStyle/>
        <a:p>
          <a:pPr algn="ctr" rtl="0"/>
          <a:r>
            <a:rPr lang="en-US" sz="2400" dirty="0" err="1" smtClean="0">
              <a:latin typeface="Times New Roman" pitchFamily="18" charset="0"/>
              <a:cs typeface="Times New Roman" pitchFamily="18" charset="0"/>
            </a:rPr>
            <a:t>Bunday</a:t>
          </a:r>
          <a:r>
            <a:rPr lang="en-US" sz="24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400" dirty="0" err="1" smtClean="0">
              <a:latin typeface="Times New Roman" pitchFamily="18" charset="0"/>
              <a:cs typeface="Times New Roman" pitchFamily="18" charset="0"/>
            </a:rPr>
            <a:t>tizimlarda</a:t>
          </a:r>
          <a:r>
            <a:rPr lang="en-US" sz="24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400" dirty="0" err="1" smtClean="0">
              <a:latin typeface="Times New Roman" pitchFamily="18" charset="0"/>
              <a:cs typeface="Times New Roman" pitchFamily="18" charset="0"/>
            </a:rPr>
            <a:t>markaziy</a:t>
          </a:r>
          <a:r>
            <a:rPr lang="en-US" sz="24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400" dirty="0" err="1" smtClean="0">
              <a:latin typeface="Times New Roman" pitchFamily="18" charset="0"/>
              <a:cs typeface="Times New Roman" pitchFamily="18" charset="0"/>
            </a:rPr>
            <a:t>protsessor</a:t>
          </a:r>
          <a:r>
            <a:rPr lang="en-US" sz="24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400" dirty="0" err="1" smtClean="0">
              <a:latin typeface="Times New Roman" pitchFamily="18" charset="0"/>
              <a:cs typeface="Times New Roman" pitchFamily="18" charset="0"/>
            </a:rPr>
            <a:t>foydalanuvchilarda</a:t>
          </a:r>
          <a:r>
            <a:rPr lang="en-US" sz="24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400" dirty="0" err="1" smtClean="0">
              <a:latin typeface="Times New Roman" pitchFamily="18" charset="0"/>
              <a:cs typeface="Times New Roman" pitchFamily="18" charset="0"/>
            </a:rPr>
            <a:t>protsessorda</a:t>
          </a:r>
          <a:r>
            <a:rPr lang="en-US" sz="24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400" dirty="0" err="1" smtClean="0">
              <a:latin typeface="Times New Roman" pitchFamily="18" charset="0"/>
              <a:cs typeface="Times New Roman" pitchFamily="18" charset="0"/>
            </a:rPr>
            <a:t>faqat</a:t>
          </a:r>
          <a:r>
            <a:rPr lang="en-US" sz="24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400" dirty="0" err="1" smtClean="0">
              <a:latin typeface="Times New Roman" pitchFamily="18" charset="0"/>
              <a:cs typeface="Times New Roman" pitchFamily="18" charset="0"/>
            </a:rPr>
            <a:t>ularning</a:t>
          </a:r>
          <a:r>
            <a:rPr lang="en-US" sz="24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400" dirty="0" err="1" smtClean="0">
              <a:latin typeface="Times New Roman" pitchFamily="18" charset="0"/>
              <a:cs typeface="Times New Roman" pitchFamily="18" charset="0"/>
            </a:rPr>
            <a:t>dasturlari</a:t>
          </a:r>
          <a:r>
            <a:rPr lang="en-US" sz="24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400" dirty="0" err="1" smtClean="0">
              <a:latin typeface="Times New Roman" pitchFamily="18" charset="0"/>
              <a:cs typeface="Times New Roman" pitchFamily="18" charset="0"/>
            </a:rPr>
            <a:t>bajarilayotgandek</a:t>
          </a:r>
          <a:r>
            <a:rPr lang="en-US" sz="24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400" dirty="0" err="1" smtClean="0">
              <a:latin typeface="Times New Roman" pitchFamily="18" charset="0"/>
              <a:cs typeface="Times New Roman" pitchFamily="18" charset="0"/>
            </a:rPr>
            <a:t>tasavvur</a:t>
          </a:r>
          <a:r>
            <a:rPr lang="en-US" sz="24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400" dirty="0" err="1" smtClean="0">
              <a:latin typeface="Times New Roman" pitchFamily="18" charset="0"/>
              <a:cs typeface="Times New Roman" pitchFamily="18" charset="0"/>
            </a:rPr>
            <a:t>paydo</a:t>
          </a:r>
          <a:r>
            <a:rPr lang="en-US" sz="24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400" dirty="0" err="1" smtClean="0">
              <a:latin typeface="Times New Roman" pitchFamily="18" charset="0"/>
              <a:cs typeface="Times New Roman" pitchFamily="18" charset="0"/>
            </a:rPr>
            <a:t>qilib</a:t>
          </a:r>
          <a:r>
            <a:rPr lang="en-US" sz="2400" dirty="0" smtClean="0">
              <a:latin typeface="Times New Roman" pitchFamily="18" charset="0"/>
              <a:cs typeface="Times New Roman" pitchFamily="18" charset="0"/>
            </a:rPr>
            <a:t>, </a:t>
          </a:r>
          <a:r>
            <a:rPr lang="en-US" sz="2400" dirty="0" err="1" smtClean="0">
              <a:latin typeface="Times New Roman" pitchFamily="18" charset="0"/>
              <a:cs typeface="Times New Roman" pitchFamily="18" charset="0"/>
            </a:rPr>
            <a:t>boshqarish</a:t>
          </a:r>
          <a:r>
            <a:rPr lang="en-US" sz="24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400" dirty="0" err="1" smtClean="0">
              <a:latin typeface="Times New Roman" pitchFamily="18" charset="0"/>
              <a:cs typeface="Times New Roman" pitchFamily="18" charset="0"/>
            </a:rPr>
            <a:t>bir</a:t>
          </a:r>
          <a:r>
            <a:rPr lang="en-US" sz="24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400" dirty="0" err="1" smtClean="0">
              <a:latin typeface="Times New Roman" pitchFamily="18" charset="0"/>
              <a:cs typeface="Times New Roman" pitchFamily="18" charset="0"/>
            </a:rPr>
            <a:t>dasturdan</a:t>
          </a:r>
          <a:r>
            <a:rPr lang="en-US" sz="24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400" dirty="0" err="1" smtClean="0">
              <a:latin typeface="Times New Roman" pitchFamily="18" charset="0"/>
              <a:cs typeface="Times New Roman" pitchFamily="18" charset="0"/>
            </a:rPr>
            <a:t>ikkinchisiga</a:t>
          </a:r>
          <a:r>
            <a:rPr lang="en-US" sz="24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400" dirty="0" err="1" smtClean="0">
              <a:latin typeface="Times New Roman" pitchFamily="18" charset="0"/>
              <a:cs typeface="Times New Roman" pitchFamily="18" charset="0"/>
            </a:rPr>
            <a:t>tezlik</a:t>
          </a:r>
          <a:r>
            <a:rPr lang="en-US" sz="24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400" dirty="0" err="1" smtClean="0">
              <a:latin typeface="Times New Roman" pitchFamily="18" charset="0"/>
              <a:cs typeface="Times New Roman" pitchFamily="18" charset="0"/>
            </a:rPr>
            <a:t>bilan</a:t>
          </a:r>
          <a:r>
            <a:rPr lang="en-US" sz="24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400" dirty="0" err="1" smtClean="0">
              <a:latin typeface="Times New Roman" pitchFamily="18" charset="0"/>
              <a:cs typeface="Times New Roman" pitchFamily="18" charset="0"/>
            </a:rPr>
            <a:t>o‘ta</a:t>
          </a:r>
          <a:r>
            <a:rPr lang="en-US" sz="24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400" dirty="0" err="1" smtClean="0">
              <a:latin typeface="Times New Roman" pitchFamily="18" charset="0"/>
              <a:cs typeface="Times New Roman" pitchFamily="18" charset="0"/>
            </a:rPr>
            <a:t>oladigan</a:t>
          </a:r>
          <a:r>
            <a:rPr lang="en-US" sz="24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400" dirty="0" err="1" smtClean="0">
              <a:latin typeface="Times New Roman" pitchFamily="18" charset="0"/>
              <a:cs typeface="Times New Roman" pitchFamily="18" charset="0"/>
            </a:rPr>
            <a:t>darajaga</a:t>
          </a:r>
          <a:r>
            <a:rPr lang="en-US" sz="24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400" dirty="0" err="1" smtClean="0">
              <a:latin typeface="Times New Roman" pitchFamily="18" charset="0"/>
              <a:cs typeface="Times New Roman" pitchFamily="18" charset="0"/>
            </a:rPr>
            <a:t>yetkazildi</a:t>
          </a:r>
          <a:r>
            <a:rPr lang="en-US" sz="2400" dirty="0" smtClean="0">
              <a:latin typeface="Times New Roman" pitchFamily="18" charset="0"/>
              <a:cs typeface="Times New Roman" pitchFamily="18" charset="0"/>
            </a:rPr>
            <a:t>. </a:t>
          </a:r>
          <a:r>
            <a:rPr lang="en-US" sz="2400" dirty="0" err="1" smtClean="0">
              <a:latin typeface="Times New Roman" pitchFamily="18" charset="0"/>
              <a:cs typeface="Times New Roman" pitchFamily="18" charset="0"/>
            </a:rPr>
            <a:t>Shu</a:t>
          </a:r>
          <a:r>
            <a:rPr lang="en-US" sz="24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400" dirty="0" err="1" smtClean="0">
              <a:latin typeface="Times New Roman" pitchFamily="18" charset="0"/>
              <a:cs typeface="Times New Roman" pitchFamily="18" charset="0"/>
            </a:rPr>
            <a:t>kabi</a:t>
          </a:r>
          <a:r>
            <a:rPr lang="en-US" sz="24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400" dirty="0" err="1" smtClean="0">
              <a:latin typeface="Times New Roman" pitchFamily="18" charset="0"/>
              <a:cs typeface="Times New Roman" pitchFamily="18" charset="0"/>
            </a:rPr>
            <a:t>tizimlarni</a:t>
          </a:r>
          <a:r>
            <a:rPr lang="en-US" sz="24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400" dirty="0" err="1" smtClean="0">
              <a:latin typeface="Times New Roman" pitchFamily="18" charset="0"/>
              <a:cs typeface="Times New Roman" pitchFamily="18" charset="0"/>
            </a:rPr>
            <a:t>yaratish</a:t>
          </a:r>
          <a:r>
            <a:rPr lang="en-US" sz="24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400" dirty="0" err="1" smtClean="0">
              <a:latin typeface="Times New Roman" pitchFamily="18" charset="0"/>
              <a:cs typeface="Times New Roman" pitchFamily="18" charset="0"/>
            </a:rPr>
            <a:t>chog‘ida</a:t>
          </a:r>
          <a:r>
            <a:rPr lang="en-US" sz="24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400" dirty="0" err="1" smtClean="0">
              <a:latin typeface="Times New Roman" pitchFamily="18" charset="0"/>
              <a:cs typeface="Times New Roman" pitchFamily="18" charset="0"/>
            </a:rPr>
            <a:t>protsessor</a:t>
          </a:r>
          <a:r>
            <a:rPr lang="en-US" sz="24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400" dirty="0" err="1" smtClean="0">
              <a:latin typeface="Times New Roman" pitchFamily="18" charset="0"/>
              <a:cs typeface="Times New Roman" pitchFamily="18" charset="0"/>
            </a:rPr>
            <a:t>ishida</a:t>
          </a:r>
          <a:r>
            <a:rPr lang="en-US" sz="24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400" dirty="0" err="1" smtClean="0">
              <a:latin typeface="Times New Roman" pitchFamily="18" charset="0"/>
              <a:cs typeface="Times New Roman" pitchFamily="18" charset="0"/>
            </a:rPr>
            <a:t>vaqtning</a:t>
          </a:r>
          <a:r>
            <a:rPr lang="en-US" sz="24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400" dirty="0" err="1" smtClean="0">
              <a:latin typeface="Times New Roman" pitchFamily="18" charset="0"/>
              <a:cs typeface="Times New Roman" pitchFamily="18" charset="0"/>
            </a:rPr>
            <a:t>bolinishi</a:t>
          </a:r>
          <a:r>
            <a:rPr lang="en-US" sz="2400" dirty="0" smtClean="0">
              <a:latin typeface="Times New Roman" pitchFamily="18" charset="0"/>
              <a:cs typeface="Times New Roman" pitchFamily="18" charset="0"/>
            </a:rPr>
            <a:t>, </a:t>
          </a:r>
          <a:r>
            <a:rPr lang="en-US" sz="2400" dirty="0" err="1" smtClean="0">
              <a:latin typeface="Times New Roman" pitchFamily="18" charset="0"/>
              <a:cs typeface="Times New Roman" pitchFamily="18" charset="0"/>
            </a:rPr>
            <a:t>ko‘plab</a:t>
          </a:r>
          <a:r>
            <a:rPr lang="en-US" sz="24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400" dirty="0" err="1" smtClean="0">
              <a:latin typeface="Times New Roman" pitchFamily="18" charset="0"/>
              <a:cs typeface="Times New Roman" pitchFamily="18" charset="0"/>
            </a:rPr>
            <a:t>foydalanuvchilar</a:t>
          </a:r>
          <a:r>
            <a:rPr lang="en-US" sz="24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400" dirty="0" err="1" smtClean="0">
              <a:latin typeface="Times New Roman" pitchFamily="18" charset="0"/>
              <a:cs typeface="Times New Roman" pitchFamily="18" charset="0"/>
            </a:rPr>
            <a:t>dasturlari</a:t>
          </a:r>
          <a:r>
            <a:rPr lang="en-US" sz="24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400" dirty="0" err="1" smtClean="0">
              <a:latin typeface="Times New Roman" pitchFamily="18" charset="0"/>
              <a:cs typeface="Times New Roman" pitchFamily="18" charset="0"/>
            </a:rPr>
            <a:t>o‘rtasida</a:t>
          </a:r>
          <a:r>
            <a:rPr lang="en-US" sz="24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400" dirty="0" err="1" smtClean="0">
              <a:latin typeface="Times New Roman" pitchFamily="18" charset="0"/>
              <a:cs typeface="Times New Roman" pitchFamily="18" charset="0"/>
            </a:rPr>
            <a:t>xotira</a:t>
          </a:r>
          <a:r>
            <a:rPr lang="en-US" sz="24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400" dirty="0" err="1" smtClean="0">
              <a:latin typeface="Times New Roman" pitchFamily="18" charset="0"/>
              <a:cs typeface="Times New Roman" pitchFamily="18" charset="0"/>
            </a:rPr>
            <a:t>va</a:t>
          </a:r>
          <a:r>
            <a:rPr lang="en-US" sz="24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400" dirty="0" err="1" smtClean="0">
              <a:latin typeface="Times New Roman" pitchFamily="18" charset="0"/>
              <a:cs typeface="Times New Roman" pitchFamily="18" charset="0"/>
            </a:rPr>
            <a:t>boshqa</a:t>
          </a:r>
          <a:r>
            <a:rPr lang="en-US" sz="24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400" dirty="0" err="1" smtClean="0">
              <a:latin typeface="Times New Roman" pitchFamily="18" charset="0"/>
              <a:cs typeface="Times New Roman" pitchFamily="18" charset="0"/>
            </a:rPr>
            <a:t>turli</a:t>
          </a:r>
          <a:r>
            <a:rPr lang="en-US" sz="24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400" dirty="0" err="1" smtClean="0">
              <a:latin typeface="Times New Roman" pitchFamily="18" charset="0"/>
              <a:cs typeface="Times New Roman" pitchFamily="18" charset="0"/>
            </a:rPr>
            <a:t>resurslarni</a:t>
          </a:r>
          <a:r>
            <a:rPr lang="en-US" sz="24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400" dirty="0" err="1" smtClean="0">
              <a:latin typeface="Times New Roman" pitchFamily="18" charset="0"/>
              <a:cs typeface="Times New Roman" pitchFamily="18" charset="0"/>
            </a:rPr>
            <a:t>taqsimlash</a:t>
          </a:r>
          <a:r>
            <a:rPr lang="en-US" sz="24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400" dirty="0" err="1" smtClean="0">
              <a:latin typeface="Times New Roman" pitchFamily="18" charset="0"/>
              <a:cs typeface="Times New Roman" pitchFamily="18" charset="0"/>
            </a:rPr>
            <a:t>bilan</a:t>
          </a:r>
          <a:r>
            <a:rPr lang="en-US" sz="24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400" dirty="0" err="1" smtClean="0">
              <a:latin typeface="Times New Roman" pitchFamily="18" charset="0"/>
              <a:cs typeface="Times New Roman" pitchFamily="18" charset="0"/>
            </a:rPr>
            <a:t>aloqador</a:t>
          </a:r>
          <a:r>
            <a:rPr lang="en-US" sz="24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400" dirty="0" err="1" smtClean="0">
              <a:latin typeface="Times New Roman" pitchFamily="18" charset="0"/>
              <a:cs typeface="Times New Roman" pitchFamily="18" charset="0"/>
            </a:rPr>
            <a:t>muammolar</a:t>
          </a:r>
          <a:r>
            <a:rPr lang="en-US" sz="24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400" dirty="0" err="1" smtClean="0">
              <a:latin typeface="Times New Roman" pitchFamily="18" charset="0"/>
              <a:cs typeface="Times New Roman" pitchFamily="18" charset="0"/>
            </a:rPr>
            <a:t>yuzaga</a:t>
          </a:r>
          <a:r>
            <a:rPr lang="en-US" sz="24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400" dirty="0" err="1" smtClean="0">
              <a:latin typeface="Times New Roman" pitchFamily="18" charset="0"/>
              <a:cs typeface="Times New Roman" pitchFamily="18" charset="0"/>
            </a:rPr>
            <a:t>chiqdi</a:t>
          </a:r>
          <a:r>
            <a:rPr lang="en-US" sz="2400" dirty="0" smtClean="0">
              <a:latin typeface="Times New Roman" pitchFamily="18" charset="0"/>
              <a:cs typeface="Times New Roman" pitchFamily="18" charset="0"/>
            </a:rPr>
            <a:t>. Bu </a:t>
          </a:r>
          <a:r>
            <a:rPr lang="en-US" sz="2400" dirty="0" err="1" smtClean="0">
              <a:latin typeface="Times New Roman" pitchFamily="18" charset="0"/>
              <a:cs typeface="Times New Roman" pitchFamily="18" charset="0"/>
            </a:rPr>
            <a:t>mammolarni</a:t>
          </a:r>
          <a:r>
            <a:rPr lang="en-US" sz="24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400" dirty="0" err="1" smtClean="0">
              <a:latin typeface="Times New Roman" pitchFamily="18" charset="0"/>
              <a:cs typeface="Times New Roman" pitchFamily="18" charset="0"/>
            </a:rPr>
            <a:t>hal</a:t>
          </a:r>
          <a:r>
            <a:rPr lang="en-US" sz="24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400" dirty="0" err="1" smtClean="0">
              <a:latin typeface="Times New Roman" pitchFamily="18" charset="0"/>
              <a:cs typeface="Times New Roman" pitchFamily="18" charset="0"/>
            </a:rPr>
            <a:t>etish</a:t>
          </a:r>
          <a:r>
            <a:rPr lang="en-US" sz="2400" dirty="0" smtClean="0">
              <a:latin typeface="Times New Roman" pitchFamily="18" charset="0"/>
              <a:cs typeface="Times New Roman" pitchFamily="18" charset="0"/>
            </a:rPr>
            <a:t> parallel </a:t>
          </a:r>
          <a:r>
            <a:rPr lang="en-US" sz="2400" dirty="0" err="1" smtClean="0">
              <a:latin typeface="Times New Roman" pitchFamily="18" charset="0"/>
              <a:cs typeface="Times New Roman" pitchFamily="18" charset="0"/>
            </a:rPr>
            <a:t>jarayonlarni</a:t>
          </a:r>
          <a:r>
            <a:rPr lang="en-US" sz="24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400" dirty="0" err="1" smtClean="0">
              <a:latin typeface="Times New Roman" pitchFamily="18" charset="0"/>
              <a:cs typeface="Times New Roman" pitchFamily="18" charset="0"/>
            </a:rPr>
            <a:t>bir</a:t>
          </a:r>
          <a:r>
            <a:rPr lang="en-US" sz="24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400" dirty="0" err="1" smtClean="0">
              <a:latin typeface="Times New Roman" pitchFamily="18" charset="0"/>
              <a:cs typeface="Times New Roman" pitchFamily="18" charset="0"/>
            </a:rPr>
            <a:t>maromda</a:t>
          </a:r>
          <a:r>
            <a:rPr lang="en-US" sz="24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400" dirty="0" err="1" smtClean="0">
              <a:latin typeface="Times New Roman" pitchFamily="18" charset="0"/>
              <a:cs typeface="Times New Roman" pitchFamily="18" charset="0"/>
            </a:rPr>
            <a:t>amalga</a:t>
          </a:r>
          <a:r>
            <a:rPr lang="en-US" sz="24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400" dirty="0" err="1" smtClean="0">
              <a:latin typeface="Times New Roman" pitchFamily="18" charset="0"/>
              <a:cs typeface="Times New Roman" pitchFamily="18" charset="0"/>
            </a:rPr>
            <a:t>oshirishni</a:t>
          </a:r>
          <a:r>
            <a:rPr lang="en-US" sz="2400" dirty="0" smtClean="0">
              <a:latin typeface="Times New Roman" pitchFamily="18" charset="0"/>
              <a:cs typeface="Times New Roman" pitchFamily="18" charset="0"/>
            </a:rPr>
            <a:t> ham </a:t>
          </a:r>
          <a:r>
            <a:rPr lang="en-US" sz="2400" dirty="0" err="1" smtClean="0">
              <a:latin typeface="Times New Roman" pitchFamily="18" charset="0"/>
              <a:cs typeface="Times New Roman" pitchFamily="18" charset="0"/>
            </a:rPr>
            <a:t>qo‘shilgan</a:t>
          </a:r>
          <a:r>
            <a:rPr lang="en-US" sz="24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400" dirty="0" err="1" smtClean="0">
              <a:latin typeface="Times New Roman" pitchFamily="18" charset="0"/>
              <a:cs typeface="Times New Roman" pitchFamily="18" charset="0"/>
            </a:rPr>
            <a:t>tarzdagi</a:t>
          </a:r>
          <a:r>
            <a:rPr lang="en-US" sz="2400" dirty="0" smtClean="0">
              <a:latin typeface="Times New Roman" pitchFamily="18" charset="0"/>
              <a:cs typeface="Times New Roman" pitchFamily="18" charset="0"/>
            </a:rPr>
            <a:t> virtual </a:t>
          </a:r>
          <a:r>
            <a:rPr lang="en-US" sz="2400" dirty="0" err="1" smtClean="0">
              <a:latin typeface="Times New Roman" pitchFamily="18" charset="0"/>
              <a:cs typeface="Times New Roman" pitchFamily="18" charset="0"/>
            </a:rPr>
            <a:t>xotira</a:t>
          </a:r>
          <a:r>
            <a:rPr lang="en-US" sz="2400" dirty="0" smtClean="0">
              <a:latin typeface="Times New Roman" pitchFamily="18" charset="0"/>
              <a:cs typeface="Times New Roman" pitchFamily="18" charset="0"/>
            </a:rPr>
            <a:t>, </a:t>
          </a:r>
          <a:r>
            <a:rPr lang="en-US" sz="2400" dirty="0" err="1" smtClean="0">
              <a:latin typeface="Times New Roman" pitchFamily="18" charset="0"/>
              <a:cs typeface="Times New Roman" pitchFamily="18" charset="0"/>
            </a:rPr>
            <a:t>axborotlarni</a:t>
          </a:r>
          <a:r>
            <a:rPr lang="en-US" sz="24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400" dirty="0" err="1" smtClean="0">
              <a:latin typeface="Times New Roman" pitchFamily="18" charset="0"/>
              <a:cs typeface="Times New Roman" pitchFamily="18" charset="0"/>
            </a:rPr>
            <a:t>kiritish</a:t>
          </a:r>
          <a:r>
            <a:rPr lang="en-US" sz="24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400" dirty="0" err="1" smtClean="0">
              <a:latin typeface="Times New Roman" pitchFamily="18" charset="0"/>
              <a:cs typeface="Times New Roman" pitchFamily="18" charset="0"/>
            </a:rPr>
            <a:t>va</a:t>
          </a:r>
          <a:r>
            <a:rPr lang="en-US" sz="24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400" dirty="0" err="1" smtClean="0">
              <a:latin typeface="Times New Roman" pitchFamily="18" charset="0"/>
              <a:cs typeface="Times New Roman" pitchFamily="18" charset="0"/>
            </a:rPr>
            <a:t>chiqarish</a:t>
          </a:r>
          <a:r>
            <a:rPr lang="en-US" sz="24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400" dirty="0" err="1" smtClean="0">
              <a:latin typeface="Times New Roman" pitchFamily="18" charset="0"/>
              <a:cs typeface="Times New Roman" pitchFamily="18" charset="0"/>
            </a:rPr>
            <a:t>bilan</a:t>
          </a:r>
          <a:r>
            <a:rPr lang="en-US" sz="24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400" dirty="0" err="1" smtClean="0">
              <a:latin typeface="Times New Roman" pitchFamily="18" charset="0"/>
              <a:cs typeface="Times New Roman" pitchFamily="18" charset="0"/>
            </a:rPr>
            <a:t>bog‘liq</a:t>
          </a:r>
          <a:r>
            <a:rPr lang="en-US" sz="24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400" dirty="0" err="1" smtClean="0">
              <a:latin typeface="Times New Roman" pitchFamily="18" charset="0"/>
              <a:cs typeface="Times New Roman" pitchFamily="18" charset="0"/>
            </a:rPr>
            <a:t>bo‘lgan</a:t>
          </a:r>
          <a:r>
            <a:rPr lang="en-US" sz="24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400" dirty="0" err="1" smtClean="0">
              <a:latin typeface="Times New Roman" pitchFamily="18" charset="0"/>
              <a:cs typeface="Times New Roman" pitchFamily="18" charset="0"/>
            </a:rPr>
            <a:t>qator</a:t>
          </a:r>
          <a:r>
            <a:rPr lang="en-US" sz="24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400" dirty="0" err="1" smtClean="0">
              <a:latin typeface="Times New Roman" pitchFamily="18" charset="0"/>
              <a:cs typeface="Times New Roman" pitchFamily="18" charset="0"/>
            </a:rPr>
            <a:t>muhim</a:t>
          </a:r>
          <a:r>
            <a:rPr lang="en-US" sz="24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400" dirty="0" err="1" smtClean="0">
              <a:latin typeface="Times New Roman" pitchFamily="18" charset="0"/>
              <a:cs typeface="Times New Roman" pitchFamily="18" charset="0"/>
            </a:rPr>
            <a:t>yangiliklarga</a:t>
          </a:r>
          <a:r>
            <a:rPr lang="en-US" sz="24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400" dirty="0" err="1" smtClean="0">
              <a:latin typeface="Times New Roman" pitchFamily="18" charset="0"/>
              <a:cs typeface="Times New Roman" pitchFamily="18" charset="0"/>
            </a:rPr>
            <a:t>olib</a:t>
          </a:r>
          <a:r>
            <a:rPr lang="en-US" sz="24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400" dirty="0" err="1" smtClean="0">
              <a:latin typeface="Times New Roman" pitchFamily="18" charset="0"/>
              <a:cs typeface="Times New Roman" pitchFamily="18" charset="0"/>
            </a:rPr>
            <a:t>keldi</a:t>
          </a:r>
          <a:r>
            <a:rPr lang="en-US" sz="2400" dirty="0" smtClean="0">
              <a:latin typeface="Times New Roman" pitchFamily="18" charset="0"/>
              <a:cs typeface="Times New Roman" pitchFamily="18" charset="0"/>
            </a:rPr>
            <a:t>.</a:t>
          </a:r>
          <a:endParaRPr lang="en-US" sz="2400" dirty="0">
            <a:latin typeface="Times New Roman" pitchFamily="18" charset="0"/>
            <a:cs typeface="Times New Roman" pitchFamily="18" charset="0"/>
          </a:endParaRPr>
        </a:p>
      </dgm:t>
    </dgm:pt>
    <dgm:pt modelId="{88D43C91-3ABA-4FDA-9CEE-055894A77500}" type="parTrans" cxnId="{FC92CC26-84B3-4189-A79A-A40B56B2D6A4}">
      <dgm:prSet/>
      <dgm:spPr/>
      <dgm:t>
        <a:bodyPr/>
        <a:lstStyle/>
        <a:p>
          <a:endParaRPr lang="ru-RU"/>
        </a:p>
      </dgm:t>
    </dgm:pt>
    <dgm:pt modelId="{64CE6B43-3F41-43D1-965B-E7907535BA8A}" type="sibTrans" cxnId="{FC92CC26-84B3-4189-A79A-A40B56B2D6A4}">
      <dgm:prSet/>
      <dgm:spPr/>
      <dgm:t>
        <a:bodyPr/>
        <a:lstStyle/>
        <a:p>
          <a:endParaRPr lang="ru-RU"/>
        </a:p>
      </dgm:t>
    </dgm:pt>
    <dgm:pt modelId="{948D47A9-5D29-44E4-BC99-CB84647F20C1}" type="pres">
      <dgm:prSet presAssocID="{8FA4018D-D187-4A42-B590-807363DD6167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A2ACEDFF-C666-458F-A5A7-F8E46C6DD9D1}" type="pres">
      <dgm:prSet presAssocID="{7E8183F1-DD5B-4C57-BB5C-8DEE3E134E38}" presName="parentText" presStyleLbl="node1" presStyleIdx="0" presStyleCnt="1" custScaleY="1075199" custLinFactNeighborY="2147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6E988BFB-3962-446D-8684-B3B0CE7E3BA8}" type="presOf" srcId="{7E8183F1-DD5B-4C57-BB5C-8DEE3E134E38}" destId="{A2ACEDFF-C666-458F-A5A7-F8E46C6DD9D1}" srcOrd="0" destOrd="0" presId="urn:microsoft.com/office/officeart/2005/8/layout/vList2"/>
    <dgm:cxn modelId="{73CE017C-E18B-41A6-A28E-F209A1D3E242}" type="presOf" srcId="{8FA4018D-D187-4A42-B590-807363DD6167}" destId="{948D47A9-5D29-44E4-BC99-CB84647F20C1}" srcOrd="0" destOrd="0" presId="urn:microsoft.com/office/officeart/2005/8/layout/vList2"/>
    <dgm:cxn modelId="{FC92CC26-84B3-4189-A79A-A40B56B2D6A4}" srcId="{8FA4018D-D187-4A42-B590-807363DD6167}" destId="{7E8183F1-DD5B-4C57-BB5C-8DEE3E134E38}" srcOrd="0" destOrd="0" parTransId="{88D43C91-3ABA-4FDA-9CEE-055894A77500}" sibTransId="{64CE6B43-3F41-43D1-965B-E7907535BA8A}"/>
    <dgm:cxn modelId="{28134C8F-D5C4-40BC-A104-BAFC027E5C1F}" type="presParOf" srcId="{948D47A9-5D29-44E4-BC99-CB84647F20C1}" destId="{A2ACEDFF-C666-458F-A5A7-F8E46C6DD9D1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3DFA2712-D48B-480A-A6B7-BF2C333A0602}" type="doc">
      <dgm:prSet loTypeId="urn:microsoft.com/office/officeart/2005/8/layout/vList2" loCatId="list" qsTypeId="urn:microsoft.com/office/officeart/2005/8/quickstyle/simple3" qsCatId="simple" csTypeId="urn:microsoft.com/office/officeart/2005/8/colors/colorful3" csCatId="colorful" phldr="1"/>
      <dgm:spPr/>
      <dgm:t>
        <a:bodyPr/>
        <a:lstStyle/>
        <a:p>
          <a:endParaRPr lang="ru-RU"/>
        </a:p>
      </dgm:t>
    </dgm:pt>
    <dgm:pt modelId="{944AEBFC-BD37-46CF-87D0-65865D112796}">
      <dgm:prSet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pPr algn="ctr" rtl="0"/>
          <a:r>
            <a:rPr lang="en-US" b="1" dirty="0" smtClean="0"/>
            <a:t>OS </a:t>
          </a:r>
          <a:r>
            <a:rPr lang="en-US" b="1" dirty="0" err="1" smtClean="0"/>
            <a:t>ning</a:t>
          </a:r>
          <a:r>
            <a:rPr lang="en-US" b="1" dirty="0" smtClean="0"/>
            <a:t> </a:t>
          </a:r>
          <a:r>
            <a:rPr lang="en-US" b="1" dirty="0" err="1" smtClean="0"/>
            <a:t>turlari</a:t>
          </a:r>
          <a:endParaRPr lang="ru-RU" b="1" dirty="0"/>
        </a:p>
      </dgm:t>
    </dgm:pt>
    <dgm:pt modelId="{82FBC5AF-2C1F-4613-B421-F15F4A6B987F}" type="parTrans" cxnId="{26AC569A-6106-4942-905E-F61D6EA07330}">
      <dgm:prSet/>
      <dgm:spPr/>
      <dgm:t>
        <a:bodyPr/>
        <a:lstStyle/>
        <a:p>
          <a:endParaRPr lang="ru-RU"/>
        </a:p>
      </dgm:t>
    </dgm:pt>
    <dgm:pt modelId="{39F71A8C-DA57-4161-9539-D54EE4D13E41}" type="sibTrans" cxnId="{26AC569A-6106-4942-905E-F61D6EA07330}">
      <dgm:prSet/>
      <dgm:spPr/>
      <dgm:t>
        <a:bodyPr/>
        <a:lstStyle/>
        <a:p>
          <a:endParaRPr lang="ru-RU"/>
        </a:p>
      </dgm:t>
    </dgm:pt>
    <dgm:pt modelId="{1DAC61EB-2DE9-4609-8081-344DA6407C19}" type="pres">
      <dgm:prSet presAssocID="{3DFA2712-D48B-480A-A6B7-BF2C333A0602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A574A1D3-91C6-4469-A859-19880030BD44}" type="pres">
      <dgm:prSet presAssocID="{944AEBFC-BD37-46CF-87D0-65865D112796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26AC569A-6106-4942-905E-F61D6EA07330}" srcId="{3DFA2712-D48B-480A-A6B7-BF2C333A0602}" destId="{944AEBFC-BD37-46CF-87D0-65865D112796}" srcOrd="0" destOrd="0" parTransId="{82FBC5AF-2C1F-4613-B421-F15F4A6B987F}" sibTransId="{39F71A8C-DA57-4161-9539-D54EE4D13E41}"/>
    <dgm:cxn modelId="{21DD2354-C16E-4C7A-81B1-F0DCFFBFA205}" type="presOf" srcId="{944AEBFC-BD37-46CF-87D0-65865D112796}" destId="{A574A1D3-91C6-4469-A859-19880030BD44}" srcOrd="0" destOrd="0" presId="urn:microsoft.com/office/officeart/2005/8/layout/vList2"/>
    <dgm:cxn modelId="{CC84BB4E-5BA8-4013-98A2-B56B616677B6}" type="presOf" srcId="{3DFA2712-D48B-480A-A6B7-BF2C333A0602}" destId="{1DAC61EB-2DE9-4609-8081-344DA6407C19}" srcOrd="0" destOrd="0" presId="urn:microsoft.com/office/officeart/2005/8/layout/vList2"/>
    <dgm:cxn modelId="{86EF646E-1D41-4BD1-A6D6-58E5E1660FCB}" type="presParOf" srcId="{1DAC61EB-2DE9-4609-8081-344DA6407C19}" destId="{A574A1D3-91C6-4469-A859-19880030BD44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4" minVer="http://schemas.openxmlformats.org/drawingml/2006/diagram"/>
    </a:ext>
  </dgm:extLst>
</dgm:dataModel>
</file>

<file path=ppt/diagrams/data16.xml><?xml version="1.0" encoding="utf-8"?>
<dgm:dataModel xmlns:dgm="http://schemas.openxmlformats.org/drawingml/2006/diagram" xmlns:a="http://schemas.openxmlformats.org/drawingml/2006/main">
  <dgm:ptLst>
    <dgm:pt modelId="{62817DCE-B443-4CF4-9892-13264E7CAE86}" type="doc">
      <dgm:prSet loTypeId="urn:microsoft.com/office/officeart/2005/8/layout/vList2" loCatId="list" qsTypeId="urn:microsoft.com/office/officeart/2005/8/quickstyle/simple3" qsCatId="simple" csTypeId="urn:microsoft.com/office/officeart/2005/8/colors/accent1_2" csCatId="accent1"/>
      <dgm:spPr/>
      <dgm:t>
        <a:bodyPr/>
        <a:lstStyle/>
        <a:p>
          <a:endParaRPr lang="ru-RU"/>
        </a:p>
      </dgm:t>
    </dgm:pt>
    <dgm:pt modelId="{CED99937-6B88-44B7-9AE4-0A95BFC8CC94}">
      <dgm:prSet/>
      <dgm:spPr/>
      <dgm:t>
        <a:bodyPr/>
        <a:lstStyle/>
        <a:p>
          <a:pPr algn="ctr" rtl="0"/>
          <a:r>
            <a:rPr lang="en-US" dirty="0" smtClean="0"/>
            <a:t>Agar biz </a:t>
          </a:r>
          <a:r>
            <a:rPr lang="en-US" dirty="0" err="1" smtClean="0"/>
            <a:t>Oslarni</a:t>
          </a:r>
          <a:r>
            <a:rPr lang="en-US" dirty="0" smtClean="0"/>
            <a:t> </a:t>
          </a:r>
          <a:r>
            <a:rPr lang="en-US" dirty="0" err="1" smtClean="0"/>
            <a:t>insonlarga</a:t>
          </a:r>
          <a:r>
            <a:rPr lang="en-US" dirty="0" smtClean="0"/>
            <a:t> </a:t>
          </a:r>
          <a:r>
            <a:rPr lang="en-US" dirty="0" err="1" smtClean="0"/>
            <a:t>qiyoslaganimizda</a:t>
          </a:r>
          <a:r>
            <a:rPr lang="en-US" dirty="0" smtClean="0"/>
            <a:t> </a:t>
          </a:r>
          <a:r>
            <a:rPr lang="en-US" dirty="0" err="1" smtClean="0"/>
            <a:t>quydagilar</a:t>
          </a:r>
          <a:r>
            <a:rPr lang="en-US" dirty="0" smtClean="0"/>
            <a:t>  </a:t>
          </a:r>
          <a:r>
            <a:rPr lang="en-US" dirty="0" err="1" smtClean="0"/>
            <a:t>xolis</a:t>
          </a:r>
          <a:r>
            <a:rPr lang="en-US" dirty="0" smtClean="0"/>
            <a:t> </a:t>
          </a:r>
          <a:r>
            <a:rPr lang="en-US" dirty="0" err="1" smtClean="0"/>
            <a:t>bo`lar</a:t>
          </a:r>
          <a:r>
            <a:rPr lang="en-US" dirty="0" smtClean="0"/>
            <a:t> </a:t>
          </a:r>
          <a:r>
            <a:rPr lang="en-US" dirty="0" err="1" smtClean="0"/>
            <a:t>edi</a:t>
          </a:r>
          <a:r>
            <a:rPr lang="en-US" dirty="0" smtClean="0"/>
            <a:t>!</a:t>
          </a:r>
          <a:endParaRPr lang="ru-RU" dirty="0"/>
        </a:p>
      </dgm:t>
    </dgm:pt>
    <dgm:pt modelId="{DE73501B-6C7C-4D73-A6C7-EFC3A7BADE5A}" type="parTrans" cxnId="{07EE0A33-2C16-4C48-BED9-F28C4A757DC3}">
      <dgm:prSet/>
      <dgm:spPr/>
      <dgm:t>
        <a:bodyPr/>
        <a:lstStyle/>
        <a:p>
          <a:endParaRPr lang="ru-RU"/>
        </a:p>
      </dgm:t>
    </dgm:pt>
    <dgm:pt modelId="{155AFAE5-4454-465E-A20B-0C1BFDFAE8C9}" type="sibTrans" cxnId="{07EE0A33-2C16-4C48-BED9-F28C4A757DC3}">
      <dgm:prSet/>
      <dgm:spPr/>
      <dgm:t>
        <a:bodyPr/>
        <a:lstStyle/>
        <a:p>
          <a:endParaRPr lang="ru-RU"/>
        </a:p>
      </dgm:t>
    </dgm:pt>
    <dgm:pt modelId="{F6F7B734-CF15-4C98-9A99-DF280893AE68}" type="pres">
      <dgm:prSet presAssocID="{62817DCE-B443-4CF4-9892-13264E7CAE86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E7A405D5-32A4-4F48-91BB-E97DB413CE3C}" type="pres">
      <dgm:prSet presAssocID="{CED99937-6B88-44B7-9AE4-0A95BFC8CC94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07EE0A33-2C16-4C48-BED9-F28C4A757DC3}" srcId="{62817DCE-B443-4CF4-9892-13264E7CAE86}" destId="{CED99937-6B88-44B7-9AE4-0A95BFC8CC94}" srcOrd="0" destOrd="0" parTransId="{DE73501B-6C7C-4D73-A6C7-EFC3A7BADE5A}" sibTransId="{155AFAE5-4454-465E-A20B-0C1BFDFAE8C9}"/>
    <dgm:cxn modelId="{D9EF56A7-C97B-4101-BCB8-D6C080B82E28}" type="presOf" srcId="{CED99937-6B88-44B7-9AE4-0A95BFC8CC94}" destId="{E7A405D5-32A4-4F48-91BB-E97DB413CE3C}" srcOrd="0" destOrd="0" presId="urn:microsoft.com/office/officeart/2005/8/layout/vList2"/>
    <dgm:cxn modelId="{9375076C-4488-4887-B646-CFF000EB609A}" type="presOf" srcId="{62817DCE-B443-4CF4-9892-13264E7CAE86}" destId="{F6F7B734-CF15-4C98-9A99-DF280893AE68}" srcOrd="0" destOrd="0" presId="urn:microsoft.com/office/officeart/2005/8/layout/vList2"/>
    <dgm:cxn modelId="{BC751050-1C0D-488F-BB2D-91F89CDE7298}" type="presParOf" srcId="{F6F7B734-CF15-4C98-9A99-DF280893AE68}" destId="{E7A405D5-32A4-4F48-91BB-E97DB413CE3C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17.xml><?xml version="1.0" encoding="utf-8"?>
<dgm:dataModel xmlns:dgm="http://schemas.openxmlformats.org/drawingml/2006/diagram" xmlns:a="http://schemas.openxmlformats.org/drawingml/2006/main">
  <dgm:ptLst>
    <dgm:pt modelId="{E55287D4-17A8-45C7-84EC-EDE81B37309D}" type="doc">
      <dgm:prSet loTypeId="urn:microsoft.com/office/officeart/2005/8/layout/hierarchy4" loCatId="list" qsTypeId="urn:microsoft.com/office/officeart/2005/8/quickstyle/simple3" qsCatId="simple" csTypeId="urn:microsoft.com/office/officeart/2005/8/colors/colorful1#1" csCatId="colorful" phldr="1"/>
      <dgm:spPr/>
      <dgm:t>
        <a:bodyPr/>
        <a:lstStyle/>
        <a:p>
          <a:endParaRPr lang="ru-RU"/>
        </a:p>
      </dgm:t>
    </dgm:pt>
    <dgm:pt modelId="{53D2B442-2C4D-4374-947C-3934305FAE54}">
      <dgm:prSet phldrT="[Текст]"/>
      <dgm:spPr/>
      <dgm:t>
        <a:bodyPr/>
        <a:lstStyle/>
        <a:p>
          <a:r>
            <a:rPr lang="en-US" dirty="0" err="1" smtClean="0"/>
            <a:t>Operatsion</a:t>
          </a:r>
          <a:r>
            <a:rPr lang="en-US" dirty="0" smtClean="0"/>
            <a:t> </a:t>
          </a:r>
          <a:r>
            <a:rPr lang="en-US" dirty="0" err="1" smtClean="0"/>
            <a:t>sistemaning</a:t>
          </a:r>
          <a:r>
            <a:rPr lang="en-US" dirty="0" smtClean="0"/>
            <a:t> </a:t>
          </a:r>
          <a:r>
            <a:rPr lang="en-US" dirty="0" err="1" smtClean="0"/>
            <a:t>bir</a:t>
          </a:r>
          <a:r>
            <a:rPr lang="en-US" dirty="0" smtClean="0"/>
            <a:t> </a:t>
          </a:r>
          <a:r>
            <a:rPr lang="en-US" dirty="0" err="1" smtClean="0"/>
            <a:t>nechta</a:t>
          </a:r>
          <a:r>
            <a:rPr lang="en-US" dirty="0" smtClean="0"/>
            <a:t> </a:t>
          </a:r>
          <a:r>
            <a:rPr lang="en-US" dirty="0" err="1" smtClean="0"/>
            <a:t>turlari</a:t>
          </a:r>
          <a:r>
            <a:rPr lang="en-US" dirty="0" smtClean="0"/>
            <a:t> </a:t>
          </a:r>
          <a:r>
            <a:rPr lang="en-US" dirty="0" err="1" smtClean="0"/>
            <a:t>mavjud</a:t>
          </a:r>
          <a:r>
            <a:rPr lang="en-US" dirty="0" smtClean="0"/>
            <a:t> </a:t>
          </a:r>
          <a:r>
            <a:rPr lang="en-US" dirty="0" err="1" smtClean="0"/>
            <a:t>bo‘lib</a:t>
          </a:r>
          <a:r>
            <a:rPr lang="en-US" dirty="0" smtClean="0"/>
            <a:t>, </a:t>
          </a:r>
          <a:r>
            <a:rPr lang="en-US" dirty="0" err="1" smtClean="0"/>
            <a:t>ular</a:t>
          </a:r>
          <a:r>
            <a:rPr lang="en-US" dirty="0" smtClean="0"/>
            <a:t> </a:t>
          </a:r>
          <a:r>
            <a:rPr lang="en-US" dirty="0" err="1" smtClean="0"/>
            <a:t>jumlasiga</a:t>
          </a:r>
          <a:r>
            <a:rPr lang="en-US" dirty="0" smtClean="0"/>
            <a:t> </a:t>
          </a:r>
          <a:r>
            <a:rPr lang="en-US" dirty="0" err="1" smtClean="0"/>
            <a:t>quyidagilar</a:t>
          </a:r>
          <a:r>
            <a:rPr lang="en-US" dirty="0" smtClean="0"/>
            <a:t> </a:t>
          </a:r>
          <a:r>
            <a:rPr lang="en-US" dirty="0" err="1" smtClean="0"/>
            <a:t>kiradi</a:t>
          </a:r>
          <a:r>
            <a:rPr lang="en-US" dirty="0" smtClean="0"/>
            <a:t>:</a:t>
          </a:r>
          <a:endParaRPr lang="ru-RU" dirty="0"/>
        </a:p>
      </dgm:t>
    </dgm:pt>
    <dgm:pt modelId="{6F40FF3A-BFED-40D1-9E9C-5B8C3AA98DB5}" type="parTrans" cxnId="{5D899121-F570-4755-96C5-99FE469C6B0D}">
      <dgm:prSet/>
      <dgm:spPr/>
      <dgm:t>
        <a:bodyPr/>
        <a:lstStyle/>
        <a:p>
          <a:endParaRPr lang="ru-RU"/>
        </a:p>
      </dgm:t>
    </dgm:pt>
    <dgm:pt modelId="{06B6DF44-7DCD-4FD6-9DDF-1AC1294E481B}" type="sibTrans" cxnId="{5D899121-F570-4755-96C5-99FE469C6B0D}">
      <dgm:prSet/>
      <dgm:spPr/>
      <dgm:t>
        <a:bodyPr/>
        <a:lstStyle/>
        <a:p>
          <a:endParaRPr lang="ru-RU"/>
        </a:p>
      </dgm:t>
    </dgm:pt>
    <dgm:pt modelId="{3E3440D5-F24C-4CFA-B5EA-9E65267DD9B0}">
      <dgm:prSet phldrT="[Текст]" custT="1"/>
      <dgm:spPr/>
      <dgm:t>
        <a:bodyPr/>
        <a:lstStyle/>
        <a:p>
          <a:r>
            <a:rPr lang="en-US" sz="2800" dirty="0" smtClean="0"/>
            <a:t>MS-DOS-16  </a:t>
          </a:r>
          <a:r>
            <a:rPr lang="en-US" sz="2800" dirty="0" err="1" smtClean="0"/>
            <a:t>razryadli</a:t>
          </a:r>
          <a:r>
            <a:rPr lang="en-US" sz="2800" dirty="0" smtClean="0"/>
            <a:t> </a:t>
          </a:r>
          <a:r>
            <a:rPr lang="en-US" sz="2800" dirty="0" err="1" smtClean="0"/>
            <a:t>mikroprotsessorlar</a:t>
          </a:r>
          <a:r>
            <a:rPr lang="en-US" sz="2800" dirty="0" smtClean="0"/>
            <a:t> </a:t>
          </a:r>
          <a:r>
            <a:rPr lang="en-US" sz="2800" dirty="0" err="1" smtClean="0"/>
            <a:t>uchun</a:t>
          </a:r>
          <a:r>
            <a:rPr lang="en-US" sz="2800" dirty="0" smtClean="0"/>
            <a:t>; </a:t>
          </a:r>
          <a:endParaRPr lang="ru-RU" sz="2800" dirty="0"/>
        </a:p>
      </dgm:t>
    </dgm:pt>
    <dgm:pt modelId="{5F7EA63C-4203-496B-80AF-36D2606AFF75}" type="parTrans" cxnId="{92502048-10E9-45EC-9F7F-8F00EFACC4B8}">
      <dgm:prSet/>
      <dgm:spPr/>
      <dgm:t>
        <a:bodyPr/>
        <a:lstStyle/>
        <a:p>
          <a:endParaRPr lang="ru-RU"/>
        </a:p>
      </dgm:t>
    </dgm:pt>
    <dgm:pt modelId="{5B7E7757-82D9-4657-BD54-2B6FF5E9C482}" type="sibTrans" cxnId="{92502048-10E9-45EC-9F7F-8F00EFACC4B8}">
      <dgm:prSet/>
      <dgm:spPr/>
      <dgm:t>
        <a:bodyPr/>
        <a:lstStyle/>
        <a:p>
          <a:endParaRPr lang="ru-RU"/>
        </a:p>
      </dgm:t>
    </dgm:pt>
    <dgm:pt modelId="{98E41BD1-060B-4BD6-AB0B-5275C85A99D0}">
      <dgm:prSet phldrT="[Текст]" custT="1"/>
      <dgm:spPr/>
      <dgm:t>
        <a:bodyPr/>
        <a:lstStyle/>
        <a:p>
          <a:r>
            <a:rPr lang="en-US" sz="2400" dirty="0" smtClean="0"/>
            <a:t>CP/M –  8  </a:t>
          </a:r>
          <a:r>
            <a:rPr lang="en-US" sz="2400" dirty="0" err="1" smtClean="0"/>
            <a:t>razryadli</a:t>
          </a:r>
          <a:r>
            <a:rPr lang="en-US" sz="2400" dirty="0" smtClean="0"/>
            <a:t> </a:t>
          </a:r>
          <a:r>
            <a:rPr lang="en-US" sz="2400" dirty="0" err="1" smtClean="0"/>
            <a:t>mikroprotsessorlar</a:t>
          </a:r>
          <a:r>
            <a:rPr lang="en-US" sz="2400" dirty="0" smtClean="0"/>
            <a:t> </a:t>
          </a:r>
          <a:r>
            <a:rPr lang="en-US" sz="2400" dirty="0" err="1" smtClean="0"/>
            <a:t>uchun</a:t>
          </a:r>
          <a:r>
            <a:rPr lang="en-US" sz="2400" dirty="0" smtClean="0"/>
            <a:t>;</a:t>
          </a:r>
          <a:endParaRPr lang="ru-RU" sz="2400" dirty="0"/>
        </a:p>
      </dgm:t>
    </dgm:pt>
    <dgm:pt modelId="{C06FDACA-3D4D-44FE-A6D4-94B5E1987D32}" type="parTrans" cxnId="{053DA478-15EB-4AEC-9F76-401F4881658D}">
      <dgm:prSet/>
      <dgm:spPr/>
      <dgm:t>
        <a:bodyPr/>
        <a:lstStyle/>
        <a:p>
          <a:endParaRPr lang="ru-RU"/>
        </a:p>
      </dgm:t>
    </dgm:pt>
    <dgm:pt modelId="{C47FDB28-2C8C-4C5B-BB9C-B591E16A3C41}" type="sibTrans" cxnId="{053DA478-15EB-4AEC-9F76-401F4881658D}">
      <dgm:prSet/>
      <dgm:spPr/>
      <dgm:t>
        <a:bodyPr/>
        <a:lstStyle/>
        <a:p>
          <a:endParaRPr lang="ru-RU"/>
        </a:p>
      </dgm:t>
    </dgm:pt>
    <dgm:pt modelId="{02060090-8A08-48C4-9B21-94E9B4148FB1}">
      <dgm:prSet phldrT="[Текст]" custT="1"/>
      <dgm:spPr/>
      <dgm:t>
        <a:bodyPr/>
        <a:lstStyle/>
        <a:p>
          <a:r>
            <a:rPr lang="en-US" sz="2000" dirty="0" smtClean="0"/>
            <a:t>Windows 95, 97,…, XP –  32  </a:t>
          </a:r>
          <a:r>
            <a:rPr lang="en-US" sz="2000" dirty="0" err="1" smtClean="0"/>
            <a:t>razryadli</a:t>
          </a:r>
          <a:r>
            <a:rPr lang="en-US" sz="2000" dirty="0" smtClean="0"/>
            <a:t> </a:t>
          </a:r>
          <a:r>
            <a:rPr lang="en-US" sz="2000" dirty="0" err="1" smtClean="0"/>
            <a:t>mikroprotsessorlar</a:t>
          </a:r>
          <a:r>
            <a:rPr lang="en-US" sz="2000" dirty="0" smtClean="0"/>
            <a:t> </a:t>
          </a:r>
          <a:r>
            <a:rPr lang="en-US" sz="2000" dirty="0" err="1" smtClean="0"/>
            <a:t>uchun</a:t>
          </a:r>
          <a:r>
            <a:rPr lang="en-US" sz="2000" dirty="0" smtClean="0"/>
            <a:t>. </a:t>
          </a:r>
          <a:endParaRPr lang="ru-RU" sz="2000" dirty="0"/>
        </a:p>
      </dgm:t>
    </dgm:pt>
    <dgm:pt modelId="{5DA1A392-3FE0-480E-9539-185A49B11582}" type="parTrans" cxnId="{D6A29515-B7BB-4A4B-99C5-89807BD874FB}">
      <dgm:prSet/>
      <dgm:spPr/>
      <dgm:t>
        <a:bodyPr/>
        <a:lstStyle/>
        <a:p>
          <a:endParaRPr lang="ru-RU"/>
        </a:p>
      </dgm:t>
    </dgm:pt>
    <dgm:pt modelId="{018C7B52-D648-4152-A1BF-9C2A873BE49C}" type="sibTrans" cxnId="{D6A29515-B7BB-4A4B-99C5-89807BD874FB}">
      <dgm:prSet/>
      <dgm:spPr/>
      <dgm:t>
        <a:bodyPr/>
        <a:lstStyle/>
        <a:p>
          <a:endParaRPr lang="ru-RU"/>
        </a:p>
      </dgm:t>
    </dgm:pt>
    <dgm:pt modelId="{266DAE1D-FD5C-4B1A-8A06-D6488C7E3CEB}">
      <dgm:prSet phldrT="[Текст]" custT="1"/>
      <dgm:spPr/>
      <dgm:t>
        <a:bodyPr/>
        <a:lstStyle/>
        <a:p>
          <a:r>
            <a:rPr lang="en-US" sz="2000" dirty="0" smtClean="0"/>
            <a:t>UNIX –  32  </a:t>
          </a:r>
          <a:r>
            <a:rPr lang="en-US" sz="2000" dirty="0" err="1" smtClean="0"/>
            <a:t>razryadli</a:t>
          </a:r>
          <a:r>
            <a:rPr lang="en-US" sz="2000" dirty="0" smtClean="0"/>
            <a:t> </a:t>
          </a:r>
          <a:r>
            <a:rPr lang="en-US" sz="2000" dirty="0" err="1" smtClean="0"/>
            <a:t>mikroprotsessorlar</a:t>
          </a:r>
          <a:r>
            <a:rPr lang="en-US" sz="2000" dirty="0" smtClean="0"/>
            <a:t> </a:t>
          </a:r>
          <a:r>
            <a:rPr lang="en-US" sz="2000" dirty="0" err="1" smtClean="0"/>
            <a:t>uchun</a:t>
          </a:r>
          <a:r>
            <a:rPr lang="en-US" sz="2800" dirty="0" smtClean="0"/>
            <a:t>;</a:t>
          </a:r>
          <a:endParaRPr lang="ru-RU" sz="2800" dirty="0"/>
        </a:p>
      </dgm:t>
    </dgm:pt>
    <dgm:pt modelId="{F7FE465B-F016-41E0-90AE-39A326C54DA9}" type="parTrans" cxnId="{28919D9F-CA6C-4201-963B-945A25B35C55}">
      <dgm:prSet/>
      <dgm:spPr/>
      <dgm:t>
        <a:bodyPr/>
        <a:lstStyle/>
        <a:p>
          <a:endParaRPr lang="ru-RU"/>
        </a:p>
      </dgm:t>
    </dgm:pt>
    <dgm:pt modelId="{F22F4EBC-A0B5-45F1-B41A-C29B2CA75A46}" type="sibTrans" cxnId="{28919D9F-CA6C-4201-963B-945A25B35C55}">
      <dgm:prSet/>
      <dgm:spPr/>
      <dgm:t>
        <a:bodyPr/>
        <a:lstStyle/>
        <a:p>
          <a:endParaRPr lang="ru-RU"/>
        </a:p>
      </dgm:t>
    </dgm:pt>
    <dgm:pt modelId="{5502303D-8153-417A-B148-23E8B59FA905}">
      <dgm:prSet custT="1"/>
      <dgm:spPr/>
      <dgm:t>
        <a:bodyPr/>
        <a:lstStyle/>
        <a:p>
          <a:r>
            <a:rPr lang="en-US" sz="2000" baseline="0" dirty="0" smtClean="0"/>
            <a:t>Windows  </a:t>
          </a:r>
          <a:r>
            <a:rPr lang="en-US" sz="2000" baseline="0" dirty="0" err="1" smtClean="0"/>
            <a:t>Xp,Vista</a:t>
          </a:r>
          <a:r>
            <a:rPr lang="en-US" sz="2000" baseline="0" dirty="0" smtClean="0"/>
            <a:t>, Seven -64 </a:t>
          </a:r>
          <a:r>
            <a:rPr lang="en-US" sz="2000" baseline="0" dirty="0" err="1" smtClean="0"/>
            <a:t>razryadli</a:t>
          </a:r>
          <a:r>
            <a:rPr lang="en-US" sz="2000" baseline="0" dirty="0" smtClean="0"/>
            <a:t> </a:t>
          </a:r>
          <a:r>
            <a:rPr lang="en-US" sz="2000" baseline="0" dirty="0" err="1" smtClean="0"/>
            <a:t>mikroprotsessorlar</a:t>
          </a:r>
          <a:r>
            <a:rPr lang="en-US" sz="2000" baseline="0" dirty="0" smtClean="0"/>
            <a:t> </a:t>
          </a:r>
          <a:r>
            <a:rPr lang="en-US" sz="2000" baseline="0" dirty="0" err="1" smtClean="0"/>
            <a:t>uchun</a:t>
          </a:r>
          <a:endParaRPr lang="ru-RU" sz="2000" baseline="0" dirty="0"/>
        </a:p>
      </dgm:t>
    </dgm:pt>
    <dgm:pt modelId="{5E103A19-F6A6-4126-81C8-B93C0CB8953D}" type="parTrans" cxnId="{5B918CF7-EA29-49CA-8E62-0F0973CA8D1F}">
      <dgm:prSet/>
      <dgm:spPr/>
      <dgm:t>
        <a:bodyPr/>
        <a:lstStyle/>
        <a:p>
          <a:endParaRPr lang="ru-RU"/>
        </a:p>
      </dgm:t>
    </dgm:pt>
    <dgm:pt modelId="{285668E2-1D20-4AF9-8A93-7B5D5BC17DFE}" type="sibTrans" cxnId="{5B918CF7-EA29-49CA-8E62-0F0973CA8D1F}">
      <dgm:prSet/>
      <dgm:spPr/>
      <dgm:t>
        <a:bodyPr/>
        <a:lstStyle/>
        <a:p>
          <a:endParaRPr lang="ru-RU"/>
        </a:p>
      </dgm:t>
    </dgm:pt>
    <dgm:pt modelId="{ED68D2AE-7F47-445F-BAF6-864C111E905A}" type="pres">
      <dgm:prSet presAssocID="{E55287D4-17A8-45C7-84EC-EDE81B37309D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B2A1A07D-FF21-4D05-A44F-972A6D4EFFAC}" type="pres">
      <dgm:prSet presAssocID="{53D2B442-2C4D-4374-947C-3934305FAE54}" presName="vertOne" presStyleCnt="0"/>
      <dgm:spPr/>
      <dgm:t>
        <a:bodyPr/>
        <a:lstStyle/>
        <a:p>
          <a:endParaRPr lang="ru-RU"/>
        </a:p>
      </dgm:t>
    </dgm:pt>
    <dgm:pt modelId="{212FB95B-7B89-4BF2-B4FE-B0EA23A33DF8}" type="pres">
      <dgm:prSet presAssocID="{53D2B442-2C4D-4374-947C-3934305FAE54}" presName="txOn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2600272C-5DBD-46CD-AD95-CE43D4B32174}" type="pres">
      <dgm:prSet presAssocID="{53D2B442-2C4D-4374-947C-3934305FAE54}" presName="parTransOne" presStyleCnt="0"/>
      <dgm:spPr/>
      <dgm:t>
        <a:bodyPr/>
        <a:lstStyle/>
        <a:p>
          <a:endParaRPr lang="ru-RU"/>
        </a:p>
      </dgm:t>
    </dgm:pt>
    <dgm:pt modelId="{387F2D8B-9D56-491D-B399-8BB09E0212DC}" type="pres">
      <dgm:prSet presAssocID="{53D2B442-2C4D-4374-947C-3934305FAE54}" presName="horzOne" presStyleCnt="0"/>
      <dgm:spPr/>
      <dgm:t>
        <a:bodyPr/>
        <a:lstStyle/>
        <a:p>
          <a:endParaRPr lang="ru-RU"/>
        </a:p>
      </dgm:t>
    </dgm:pt>
    <dgm:pt modelId="{6DA9B4D9-4F07-422B-9394-9C2C684886C0}" type="pres">
      <dgm:prSet presAssocID="{3E3440D5-F24C-4CFA-B5EA-9E65267DD9B0}" presName="vertTwo" presStyleCnt="0"/>
      <dgm:spPr/>
      <dgm:t>
        <a:bodyPr/>
        <a:lstStyle/>
        <a:p>
          <a:endParaRPr lang="ru-RU"/>
        </a:p>
      </dgm:t>
    </dgm:pt>
    <dgm:pt modelId="{7709EDB6-D234-48DF-B9DA-302AE6C81539}" type="pres">
      <dgm:prSet presAssocID="{3E3440D5-F24C-4CFA-B5EA-9E65267DD9B0}" presName="txTwo" presStyleLbl="node2" presStyleIdx="0" presStyleCnt="2" custScaleX="81137" custLinFactNeighborX="-4493" custLinFactNeighborY="2019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20F9270D-CEA2-4069-B342-BB6947857B4C}" type="pres">
      <dgm:prSet presAssocID="{3E3440D5-F24C-4CFA-B5EA-9E65267DD9B0}" presName="parTransTwo" presStyleCnt="0"/>
      <dgm:spPr/>
      <dgm:t>
        <a:bodyPr/>
        <a:lstStyle/>
        <a:p>
          <a:endParaRPr lang="ru-RU"/>
        </a:p>
      </dgm:t>
    </dgm:pt>
    <dgm:pt modelId="{3254E731-350F-4C1F-87C2-BD29CD5D96C8}" type="pres">
      <dgm:prSet presAssocID="{3E3440D5-F24C-4CFA-B5EA-9E65267DD9B0}" presName="horzTwo" presStyleCnt="0"/>
      <dgm:spPr/>
      <dgm:t>
        <a:bodyPr/>
        <a:lstStyle/>
        <a:p>
          <a:endParaRPr lang="ru-RU"/>
        </a:p>
      </dgm:t>
    </dgm:pt>
    <dgm:pt modelId="{4373466E-1B95-4A16-A837-86CE845236F6}" type="pres">
      <dgm:prSet presAssocID="{98E41BD1-060B-4BD6-AB0B-5275C85A99D0}" presName="vertThree" presStyleCnt="0"/>
      <dgm:spPr/>
      <dgm:t>
        <a:bodyPr/>
        <a:lstStyle/>
        <a:p>
          <a:endParaRPr lang="ru-RU"/>
        </a:p>
      </dgm:t>
    </dgm:pt>
    <dgm:pt modelId="{404645C9-1787-45BC-910D-B85CD9096B63}" type="pres">
      <dgm:prSet presAssocID="{98E41BD1-060B-4BD6-AB0B-5275C85A99D0}" presName="txThree" presStyleLbl="node3" presStyleIdx="0" presStyleCnt="3" custScaleX="1826994" custLinFactX="53896" custLinFactNeighborX="10000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709EB4A5-7408-4147-9A9E-22139751B993}" type="pres">
      <dgm:prSet presAssocID="{98E41BD1-060B-4BD6-AB0B-5275C85A99D0}" presName="horzThree" presStyleCnt="0"/>
      <dgm:spPr/>
      <dgm:t>
        <a:bodyPr/>
        <a:lstStyle/>
        <a:p>
          <a:endParaRPr lang="ru-RU"/>
        </a:p>
      </dgm:t>
    </dgm:pt>
    <dgm:pt modelId="{7280FF0F-1B58-4160-AE04-3B884E3504A3}" type="pres">
      <dgm:prSet presAssocID="{C47FDB28-2C8C-4C5B-BB9C-B591E16A3C41}" presName="sibSpaceThree" presStyleCnt="0"/>
      <dgm:spPr/>
      <dgm:t>
        <a:bodyPr/>
        <a:lstStyle/>
        <a:p>
          <a:endParaRPr lang="ru-RU"/>
        </a:p>
      </dgm:t>
    </dgm:pt>
    <dgm:pt modelId="{3FC9B7BD-0235-49C3-A763-D2B30EA38F91}" type="pres">
      <dgm:prSet presAssocID="{02060090-8A08-48C4-9B21-94E9B4148FB1}" presName="vertThree" presStyleCnt="0"/>
      <dgm:spPr/>
      <dgm:t>
        <a:bodyPr/>
        <a:lstStyle/>
        <a:p>
          <a:endParaRPr lang="ru-RU"/>
        </a:p>
      </dgm:t>
    </dgm:pt>
    <dgm:pt modelId="{4B731C07-ECCB-4838-B771-136EB789AE2B}" type="pres">
      <dgm:prSet presAssocID="{02060090-8A08-48C4-9B21-94E9B4148FB1}" presName="txThree" presStyleLbl="node3" presStyleIdx="1" presStyleCnt="3" custScaleX="1831123" custLinFactX="296936" custLinFactNeighborX="300000" custLinFactNeighborY="155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65CB1674-8EF2-4A18-A359-657AE1B32FE0}" type="pres">
      <dgm:prSet presAssocID="{02060090-8A08-48C4-9B21-94E9B4148FB1}" presName="horzThree" presStyleCnt="0"/>
      <dgm:spPr/>
      <dgm:t>
        <a:bodyPr/>
        <a:lstStyle/>
        <a:p>
          <a:endParaRPr lang="ru-RU"/>
        </a:p>
      </dgm:t>
    </dgm:pt>
    <dgm:pt modelId="{82B6423E-389D-4846-B59A-1C0F704DE76A}" type="pres">
      <dgm:prSet presAssocID="{018C7B52-D648-4152-A1BF-9C2A873BE49C}" presName="sibSpaceThree" presStyleCnt="0"/>
      <dgm:spPr/>
      <dgm:t>
        <a:bodyPr/>
        <a:lstStyle/>
        <a:p>
          <a:endParaRPr lang="ru-RU"/>
        </a:p>
      </dgm:t>
    </dgm:pt>
    <dgm:pt modelId="{2DBEC88A-1D8B-48BA-9D57-34B9FCBD59BD}" type="pres">
      <dgm:prSet presAssocID="{5502303D-8153-417A-B148-23E8B59FA905}" presName="vertThree" presStyleCnt="0"/>
      <dgm:spPr/>
      <dgm:t>
        <a:bodyPr/>
        <a:lstStyle/>
        <a:p>
          <a:endParaRPr lang="ru-RU"/>
        </a:p>
      </dgm:t>
    </dgm:pt>
    <dgm:pt modelId="{BD2803A1-58F8-4AEB-A95F-C2C9D5163CB4}" type="pres">
      <dgm:prSet presAssocID="{5502303D-8153-417A-B148-23E8B59FA905}" presName="txThree" presStyleLbl="node3" presStyleIdx="2" presStyleCnt="3" custScaleX="2000000" custLinFactX="800000" custLinFactNeighborX="800260" custLinFactNeighborY="-3258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AAC82E6D-2597-499A-A16E-8ACBA16B3CC0}" type="pres">
      <dgm:prSet presAssocID="{5502303D-8153-417A-B148-23E8B59FA905}" presName="horzThree" presStyleCnt="0"/>
      <dgm:spPr/>
      <dgm:t>
        <a:bodyPr/>
        <a:lstStyle/>
        <a:p>
          <a:endParaRPr lang="ru-RU"/>
        </a:p>
      </dgm:t>
    </dgm:pt>
    <dgm:pt modelId="{63C76D09-A183-4819-B698-9A3D3B9B6078}" type="pres">
      <dgm:prSet presAssocID="{5B7E7757-82D9-4657-BD54-2B6FF5E9C482}" presName="sibSpaceTwo" presStyleCnt="0"/>
      <dgm:spPr/>
      <dgm:t>
        <a:bodyPr/>
        <a:lstStyle/>
        <a:p>
          <a:endParaRPr lang="ru-RU"/>
        </a:p>
      </dgm:t>
    </dgm:pt>
    <dgm:pt modelId="{CED04C5A-0E5C-4B5A-924B-41FEE06C3A15}" type="pres">
      <dgm:prSet presAssocID="{266DAE1D-FD5C-4B1A-8A06-D6488C7E3CEB}" presName="vertTwo" presStyleCnt="0"/>
      <dgm:spPr/>
      <dgm:t>
        <a:bodyPr/>
        <a:lstStyle/>
        <a:p>
          <a:endParaRPr lang="ru-RU"/>
        </a:p>
      </dgm:t>
    </dgm:pt>
    <dgm:pt modelId="{3FF5B463-7418-4F75-8EC2-06D3EE5633CA}" type="pres">
      <dgm:prSet presAssocID="{266DAE1D-FD5C-4B1A-8A06-D6488C7E3CEB}" presName="txTwo" presStyleLbl="node2" presStyleIdx="1" presStyleCnt="2" custScaleX="1953392" custLinFactX="-200000" custLinFactNeighborX="-211223" custLinFactNeighborY="-430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542C5A64-573D-43BF-9E89-FBFFB62C166A}" type="pres">
      <dgm:prSet presAssocID="{266DAE1D-FD5C-4B1A-8A06-D6488C7E3CEB}" presName="horzTwo" presStyleCnt="0"/>
      <dgm:spPr/>
      <dgm:t>
        <a:bodyPr/>
        <a:lstStyle/>
        <a:p>
          <a:endParaRPr lang="ru-RU"/>
        </a:p>
      </dgm:t>
    </dgm:pt>
  </dgm:ptLst>
  <dgm:cxnLst>
    <dgm:cxn modelId="{11C42CD8-B9C7-4F0F-ACCB-81FB49F1301F}" type="presOf" srcId="{53D2B442-2C4D-4374-947C-3934305FAE54}" destId="{212FB95B-7B89-4BF2-B4FE-B0EA23A33DF8}" srcOrd="0" destOrd="0" presId="urn:microsoft.com/office/officeart/2005/8/layout/hierarchy4"/>
    <dgm:cxn modelId="{1AE75FFF-EF4E-4D11-ABB4-F4B4DB3287CE}" type="presOf" srcId="{5502303D-8153-417A-B148-23E8B59FA905}" destId="{BD2803A1-58F8-4AEB-A95F-C2C9D5163CB4}" srcOrd="0" destOrd="0" presId="urn:microsoft.com/office/officeart/2005/8/layout/hierarchy4"/>
    <dgm:cxn modelId="{7E938ABF-116F-4EB4-A559-E6B5FE309CCA}" type="presOf" srcId="{3E3440D5-F24C-4CFA-B5EA-9E65267DD9B0}" destId="{7709EDB6-D234-48DF-B9DA-302AE6C81539}" srcOrd="0" destOrd="0" presId="urn:microsoft.com/office/officeart/2005/8/layout/hierarchy4"/>
    <dgm:cxn modelId="{09A00E1E-1FCF-474F-97EA-FD86CA20CE3E}" type="presOf" srcId="{98E41BD1-060B-4BD6-AB0B-5275C85A99D0}" destId="{404645C9-1787-45BC-910D-B85CD9096B63}" srcOrd="0" destOrd="0" presId="urn:microsoft.com/office/officeart/2005/8/layout/hierarchy4"/>
    <dgm:cxn modelId="{61B3E3E3-7AAD-4ADA-ADC4-48BA61A77B81}" type="presOf" srcId="{02060090-8A08-48C4-9B21-94E9B4148FB1}" destId="{4B731C07-ECCB-4838-B771-136EB789AE2B}" srcOrd="0" destOrd="0" presId="urn:microsoft.com/office/officeart/2005/8/layout/hierarchy4"/>
    <dgm:cxn modelId="{28919D9F-CA6C-4201-963B-945A25B35C55}" srcId="{53D2B442-2C4D-4374-947C-3934305FAE54}" destId="{266DAE1D-FD5C-4B1A-8A06-D6488C7E3CEB}" srcOrd="1" destOrd="0" parTransId="{F7FE465B-F016-41E0-90AE-39A326C54DA9}" sibTransId="{F22F4EBC-A0B5-45F1-B41A-C29B2CA75A46}"/>
    <dgm:cxn modelId="{5D899121-F570-4755-96C5-99FE469C6B0D}" srcId="{E55287D4-17A8-45C7-84EC-EDE81B37309D}" destId="{53D2B442-2C4D-4374-947C-3934305FAE54}" srcOrd="0" destOrd="0" parTransId="{6F40FF3A-BFED-40D1-9E9C-5B8C3AA98DB5}" sibTransId="{06B6DF44-7DCD-4FD6-9DDF-1AC1294E481B}"/>
    <dgm:cxn modelId="{92502048-10E9-45EC-9F7F-8F00EFACC4B8}" srcId="{53D2B442-2C4D-4374-947C-3934305FAE54}" destId="{3E3440D5-F24C-4CFA-B5EA-9E65267DD9B0}" srcOrd="0" destOrd="0" parTransId="{5F7EA63C-4203-496B-80AF-36D2606AFF75}" sibTransId="{5B7E7757-82D9-4657-BD54-2B6FF5E9C482}"/>
    <dgm:cxn modelId="{64D7808F-C9D9-43C8-9425-26B9D39F852F}" type="presOf" srcId="{E55287D4-17A8-45C7-84EC-EDE81B37309D}" destId="{ED68D2AE-7F47-445F-BAF6-864C111E905A}" srcOrd="0" destOrd="0" presId="urn:microsoft.com/office/officeart/2005/8/layout/hierarchy4"/>
    <dgm:cxn modelId="{5B918CF7-EA29-49CA-8E62-0F0973CA8D1F}" srcId="{3E3440D5-F24C-4CFA-B5EA-9E65267DD9B0}" destId="{5502303D-8153-417A-B148-23E8B59FA905}" srcOrd="2" destOrd="0" parTransId="{5E103A19-F6A6-4126-81C8-B93C0CB8953D}" sibTransId="{285668E2-1D20-4AF9-8A93-7B5D5BC17DFE}"/>
    <dgm:cxn modelId="{D6A29515-B7BB-4A4B-99C5-89807BD874FB}" srcId="{3E3440D5-F24C-4CFA-B5EA-9E65267DD9B0}" destId="{02060090-8A08-48C4-9B21-94E9B4148FB1}" srcOrd="1" destOrd="0" parTransId="{5DA1A392-3FE0-480E-9539-185A49B11582}" sibTransId="{018C7B52-D648-4152-A1BF-9C2A873BE49C}"/>
    <dgm:cxn modelId="{053DA478-15EB-4AEC-9F76-401F4881658D}" srcId="{3E3440D5-F24C-4CFA-B5EA-9E65267DD9B0}" destId="{98E41BD1-060B-4BD6-AB0B-5275C85A99D0}" srcOrd="0" destOrd="0" parTransId="{C06FDACA-3D4D-44FE-A6D4-94B5E1987D32}" sibTransId="{C47FDB28-2C8C-4C5B-BB9C-B591E16A3C41}"/>
    <dgm:cxn modelId="{B493A035-35F9-4DA8-A147-184632E6C76E}" type="presOf" srcId="{266DAE1D-FD5C-4B1A-8A06-D6488C7E3CEB}" destId="{3FF5B463-7418-4F75-8EC2-06D3EE5633CA}" srcOrd="0" destOrd="0" presId="urn:microsoft.com/office/officeart/2005/8/layout/hierarchy4"/>
    <dgm:cxn modelId="{28A01E36-01BE-4CF4-A900-D7133E4A3203}" type="presParOf" srcId="{ED68D2AE-7F47-445F-BAF6-864C111E905A}" destId="{B2A1A07D-FF21-4D05-A44F-972A6D4EFFAC}" srcOrd="0" destOrd="0" presId="urn:microsoft.com/office/officeart/2005/8/layout/hierarchy4"/>
    <dgm:cxn modelId="{97EC6AE9-09E7-49AD-B8E3-966937995961}" type="presParOf" srcId="{B2A1A07D-FF21-4D05-A44F-972A6D4EFFAC}" destId="{212FB95B-7B89-4BF2-B4FE-B0EA23A33DF8}" srcOrd="0" destOrd="0" presId="urn:microsoft.com/office/officeart/2005/8/layout/hierarchy4"/>
    <dgm:cxn modelId="{8D2B733B-50AA-4057-8364-FD7DEF8CE3FF}" type="presParOf" srcId="{B2A1A07D-FF21-4D05-A44F-972A6D4EFFAC}" destId="{2600272C-5DBD-46CD-AD95-CE43D4B32174}" srcOrd="1" destOrd="0" presId="urn:microsoft.com/office/officeart/2005/8/layout/hierarchy4"/>
    <dgm:cxn modelId="{FC1B018D-5101-4BE5-9494-E07DCFED0C7B}" type="presParOf" srcId="{B2A1A07D-FF21-4D05-A44F-972A6D4EFFAC}" destId="{387F2D8B-9D56-491D-B399-8BB09E0212DC}" srcOrd="2" destOrd="0" presId="urn:microsoft.com/office/officeart/2005/8/layout/hierarchy4"/>
    <dgm:cxn modelId="{58A311E4-C6A3-470B-8C77-D66EA5973750}" type="presParOf" srcId="{387F2D8B-9D56-491D-B399-8BB09E0212DC}" destId="{6DA9B4D9-4F07-422B-9394-9C2C684886C0}" srcOrd="0" destOrd="0" presId="urn:microsoft.com/office/officeart/2005/8/layout/hierarchy4"/>
    <dgm:cxn modelId="{1348FC81-FF47-470D-9F7A-0F363EED7293}" type="presParOf" srcId="{6DA9B4D9-4F07-422B-9394-9C2C684886C0}" destId="{7709EDB6-D234-48DF-B9DA-302AE6C81539}" srcOrd="0" destOrd="0" presId="urn:microsoft.com/office/officeart/2005/8/layout/hierarchy4"/>
    <dgm:cxn modelId="{973399E5-A3F9-4E9C-994E-57460D52BC40}" type="presParOf" srcId="{6DA9B4D9-4F07-422B-9394-9C2C684886C0}" destId="{20F9270D-CEA2-4069-B342-BB6947857B4C}" srcOrd="1" destOrd="0" presId="urn:microsoft.com/office/officeart/2005/8/layout/hierarchy4"/>
    <dgm:cxn modelId="{23FB9A5A-3CDD-4BE4-9E50-595B20D49BDB}" type="presParOf" srcId="{6DA9B4D9-4F07-422B-9394-9C2C684886C0}" destId="{3254E731-350F-4C1F-87C2-BD29CD5D96C8}" srcOrd="2" destOrd="0" presId="urn:microsoft.com/office/officeart/2005/8/layout/hierarchy4"/>
    <dgm:cxn modelId="{705C5E10-3CAB-47AE-A1DC-3D49FDEC1015}" type="presParOf" srcId="{3254E731-350F-4C1F-87C2-BD29CD5D96C8}" destId="{4373466E-1B95-4A16-A837-86CE845236F6}" srcOrd="0" destOrd="0" presId="urn:microsoft.com/office/officeart/2005/8/layout/hierarchy4"/>
    <dgm:cxn modelId="{F27A98F7-F97B-4960-8C91-52A75506630F}" type="presParOf" srcId="{4373466E-1B95-4A16-A837-86CE845236F6}" destId="{404645C9-1787-45BC-910D-B85CD9096B63}" srcOrd="0" destOrd="0" presId="urn:microsoft.com/office/officeart/2005/8/layout/hierarchy4"/>
    <dgm:cxn modelId="{508E7FA6-B060-4522-99D1-5DCB2FF97CC8}" type="presParOf" srcId="{4373466E-1B95-4A16-A837-86CE845236F6}" destId="{709EB4A5-7408-4147-9A9E-22139751B993}" srcOrd="1" destOrd="0" presId="urn:microsoft.com/office/officeart/2005/8/layout/hierarchy4"/>
    <dgm:cxn modelId="{43717E41-08C1-4CE4-8CC2-663804AAD796}" type="presParOf" srcId="{3254E731-350F-4C1F-87C2-BD29CD5D96C8}" destId="{7280FF0F-1B58-4160-AE04-3B884E3504A3}" srcOrd="1" destOrd="0" presId="urn:microsoft.com/office/officeart/2005/8/layout/hierarchy4"/>
    <dgm:cxn modelId="{F8731A51-6BA2-4EF1-A3EC-B871940958F9}" type="presParOf" srcId="{3254E731-350F-4C1F-87C2-BD29CD5D96C8}" destId="{3FC9B7BD-0235-49C3-A763-D2B30EA38F91}" srcOrd="2" destOrd="0" presId="urn:microsoft.com/office/officeart/2005/8/layout/hierarchy4"/>
    <dgm:cxn modelId="{212CD346-9DF3-4FC1-ADC8-E243ECD376C0}" type="presParOf" srcId="{3FC9B7BD-0235-49C3-A763-D2B30EA38F91}" destId="{4B731C07-ECCB-4838-B771-136EB789AE2B}" srcOrd="0" destOrd="0" presId="urn:microsoft.com/office/officeart/2005/8/layout/hierarchy4"/>
    <dgm:cxn modelId="{C0F00382-1265-471D-8E8A-F758CD0E5393}" type="presParOf" srcId="{3FC9B7BD-0235-49C3-A763-D2B30EA38F91}" destId="{65CB1674-8EF2-4A18-A359-657AE1B32FE0}" srcOrd="1" destOrd="0" presId="urn:microsoft.com/office/officeart/2005/8/layout/hierarchy4"/>
    <dgm:cxn modelId="{BCCBD533-9C27-4879-8F5E-A0246F5A8110}" type="presParOf" srcId="{3254E731-350F-4C1F-87C2-BD29CD5D96C8}" destId="{82B6423E-389D-4846-B59A-1C0F704DE76A}" srcOrd="3" destOrd="0" presId="urn:microsoft.com/office/officeart/2005/8/layout/hierarchy4"/>
    <dgm:cxn modelId="{26D72FC3-5248-4470-88A6-7BB5AB0FA133}" type="presParOf" srcId="{3254E731-350F-4C1F-87C2-BD29CD5D96C8}" destId="{2DBEC88A-1D8B-48BA-9D57-34B9FCBD59BD}" srcOrd="4" destOrd="0" presId="urn:microsoft.com/office/officeart/2005/8/layout/hierarchy4"/>
    <dgm:cxn modelId="{68342319-90C8-4153-BB15-91C56A27C641}" type="presParOf" srcId="{2DBEC88A-1D8B-48BA-9D57-34B9FCBD59BD}" destId="{BD2803A1-58F8-4AEB-A95F-C2C9D5163CB4}" srcOrd="0" destOrd="0" presId="urn:microsoft.com/office/officeart/2005/8/layout/hierarchy4"/>
    <dgm:cxn modelId="{3F9B6E60-43F9-41FF-9EFE-FC5DDB057798}" type="presParOf" srcId="{2DBEC88A-1D8B-48BA-9D57-34B9FCBD59BD}" destId="{AAC82E6D-2597-499A-A16E-8ACBA16B3CC0}" srcOrd="1" destOrd="0" presId="urn:microsoft.com/office/officeart/2005/8/layout/hierarchy4"/>
    <dgm:cxn modelId="{B8656090-1B7D-4D80-9B89-8092B63C1107}" type="presParOf" srcId="{387F2D8B-9D56-491D-B399-8BB09E0212DC}" destId="{63C76D09-A183-4819-B698-9A3D3B9B6078}" srcOrd="1" destOrd="0" presId="urn:microsoft.com/office/officeart/2005/8/layout/hierarchy4"/>
    <dgm:cxn modelId="{E88A0C0E-538E-43FC-A081-031626BEB338}" type="presParOf" srcId="{387F2D8B-9D56-491D-B399-8BB09E0212DC}" destId="{CED04C5A-0E5C-4B5A-924B-41FEE06C3A15}" srcOrd="2" destOrd="0" presId="urn:microsoft.com/office/officeart/2005/8/layout/hierarchy4"/>
    <dgm:cxn modelId="{C0E40FDC-784A-432C-B510-6E05E7E446EB}" type="presParOf" srcId="{CED04C5A-0E5C-4B5A-924B-41FEE06C3A15}" destId="{3FF5B463-7418-4F75-8EC2-06D3EE5633CA}" srcOrd="0" destOrd="0" presId="urn:microsoft.com/office/officeart/2005/8/layout/hierarchy4"/>
    <dgm:cxn modelId="{AFCDECB4-4D8B-4FB7-A21E-B0AE861EAA94}" type="presParOf" srcId="{CED04C5A-0E5C-4B5A-924B-41FEE06C3A15}" destId="{542C5A64-573D-43BF-9E89-FBFFB62C166A}" srcOrd="1" destOrd="0" presId="urn:microsoft.com/office/officeart/2005/8/layout/hierarchy4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18.xml><?xml version="1.0" encoding="utf-8"?>
<dgm:dataModel xmlns:dgm="http://schemas.openxmlformats.org/drawingml/2006/diagram" xmlns:a="http://schemas.openxmlformats.org/drawingml/2006/main">
  <dgm:ptLst>
    <dgm:pt modelId="{D4A1FA46-C237-4496-91A3-F4DE4692E759}" type="doc">
      <dgm:prSet loTypeId="urn:microsoft.com/office/officeart/2005/8/layout/vList2" loCatId="list" qsTypeId="urn:microsoft.com/office/officeart/2005/8/quickstyle/simple3" qsCatId="simple" csTypeId="urn:microsoft.com/office/officeart/2005/8/colors/accent1_2" csCatId="accent1"/>
      <dgm:spPr/>
      <dgm:t>
        <a:bodyPr/>
        <a:lstStyle/>
        <a:p>
          <a:endParaRPr lang="ru-RU"/>
        </a:p>
      </dgm:t>
    </dgm:pt>
    <dgm:pt modelId="{43C66C56-B2D9-4DE6-8C3E-35A825C80797}">
      <dgm:prSet/>
      <dgm:spPr/>
      <dgm:t>
        <a:bodyPr/>
        <a:lstStyle/>
        <a:p>
          <a:pPr rtl="0"/>
          <a:r>
            <a:rPr lang="en-US" dirty="0" smtClean="0"/>
            <a:t>OS </a:t>
          </a:r>
          <a:r>
            <a:rPr lang="en-US" dirty="0" err="1" smtClean="0"/>
            <a:t>lardan</a:t>
          </a:r>
          <a:r>
            <a:rPr lang="en-US" dirty="0" smtClean="0"/>
            <a:t> </a:t>
          </a:r>
          <a:r>
            <a:rPr lang="en-US" dirty="0" err="1" smtClean="0"/>
            <a:t>foydalanish</a:t>
          </a:r>
          <a:r>
            <a:rPr lang="en-US" dirty="0" smtClean="0"/>
            <a:t>  (</a:t>
          </a:r>
          <a:r>
            <a:rPr lang="en-US" dirty="0" err="1" smtClean="0"/>
            <a:t>populyatsiyasi</a:t>
          </a:r>
          <a:r>
            <a:rPr lang="en-US" dirty="0" smtClean="0"/>
            <a:t>)</a:t>
          </a:r>
          <a:endParaRPr lang="ru-RU" dirty="0"/>
        </a:p>
      </dgm:t>
    </dgm:pt>
    <dgm:pt modelId="{B25454AB-E9CD-49B5-8B69-92F0490B1717}" type="parTrans" cxnId="{0835F167-C489-4F3B-82B1-8FC3BAF5BE45}">
      <dgm:prSet/>
      <dgm:spPr/>
      <dgm:t>
        <a:bodyPr/>
        <a:lstStyle/>
        <a:p>
          <a:endParaRPr lang="ru-RU"/>
        </a:p>
      </dgm:t>
    </dgm:pt>
    <dgm:pt modelId="{18452AC3-80F7-4C68-8BD0-22C353FA4EC4}" type="sibTrans" cxnId="{0835F167-C489-4F3B-82B1-8FC3BAF5BE45}">
      <dgm:prSet/>
      <dgm:spPr/>
      <dgm:t>
        <a:bodyPr/>
        <a:lstStyle/>
        <a:p>
          <a:endParaRPr lang="ru-RU"/>
        </a:p>
      </dgm:t>
    </dgm:pt>
    <dgm:pt modelId="{28E85C46-FBA7-415F-B2A4-14AA41D4D7D0}" type="pres">
      <dgm:prSet presAssocID="{D4A1FA46-C237-4496-91A3-F4DE4692E759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ABCEBD2A-1044-4B36-B18D-C5555075C467}" type="pres">
      <dgm:prSet presAssocID="{43C66C56-B2D9-4DE6-8C3E-35A825C80797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6D134C90-583B-481C-8D8E-B3D74C693729}" type="presOf" srcId="{43C66C56-B2D9-4DE6-8C3E-35A825C80797}" destId="{ABCEBD2A-1044-4B36-B18D-C5555075C467}" srcOrd="0" destOrd="0" presId="urn:microsoft.com/office/officeart/2005/8/layout/vList2"/>
    <dgm:cxn modelId="{43716C62-CDD8-4F67-BB4A-E06D41C505CA}" type="presOf" srcId="{D4A1FA46-C237-4496-91A3-F4DE4692E759}" destId="{28E85C46-FBA7-415F-B2A4-14AA41D4D7D0}" srcOrd="0" destOrd="0" presId="urn:microsoft.com/office/officeart/2005/8/layout/vList2"/>
    <dgm:cxn modelId="{0835F167-C489-4F3B-82B1-8FC3BAF5BE45}" srcId="{D4A1FA46-C237-4496-91A3-F4DE4692E759}" destId="{43C66C56-B2D9-4DE6-8C3E-35A825C80797}" srcOrd="0" destOrd="0" parTransId="{B25454AB-E9CD-49B5-8B69-92F0490B1717}" sibTransId="{18452AC3-80F7-4C68-8BD0-22C353FA4EC4}"/>
    <dgm:cxn modelId="{4597ADEC-9FF3-4D64-8FF0-B1604D576AE2}" type="presParOf" srcId="{28E85C46-FBA7-415F-B2A4-14AA41D4D7D0}" destId="{ABCEBD2A-1044-4B36-B18D-C5555075C467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19.xml><?xml version="1.0" encoding="utf-8"?>
<dgm:dataModel xmlns:dgm="http://schemas.openxmlformats.org/drawingml/2006/diagram" xmlns:a="http://schemas.openxmlformats.org/drawingml/2006/main">
  <dgm:ptLst>
    <dgm:pt modelId="{78DCBF8D-1B0F-4D9B-B778-E59A712B1C5C}" type="doc">
      <dgm:prSet loTypeId="urn:microsoft.com/office/officeart/2005/8/layout/default#1" loCatId="list" qsTypeId="urn:microsoft.com/office/officeart/2005/8/quickstyle/simple3" qsCatId="simple" csTypeId="urn:microsoft.com/office/officeart/2005/8/colors/colorful2" csCatId="colorful" phldr="1"/>
      <dgm:spPr/>
      <dgm:t>
        <a:bodyPr/>
        <a:lstStyle/>
        <a:p>
          <a:endParaRPr lang="ru-RU"/>
        </a:p>
      </dgm:t>
    </dgm:pt>
    <dgm:pt modelId="{61E8F19B-C798-4378-9D10-2C3B206F337D}">
      <dgm:prSet phldrT="[Текст]" custT="1"/>
      <dgm:spPr/>
      <dgm:t>
        <a:bodyPr/>
        <a:lstStyle/>
        <a:p>
          <a:r>
            <a:rPr lang="en-US" sz="2400" dirty="0" err="1" smtClean="0">
              <a:latin typeface="+mj-lt"/>
            </a:rPr>
            <a:t>ma‘lumotlarni</a:t>
          </a:r>
          <a:r>
            <a:rPr lang="en-US" sz="2400" dirty="0" smtClean="0">
              <a:latin typeface="+mj-lt"/>
            </a:rPr>
            <a:t> </a:t>
          </a:r>
          <a:r>
            <a:rPr lang="en-US" sz="2400" dirty="0" err="1" smtClean="0">
              <a:latin typeface="+mj-lt"/>
            </a:rPr>
            <a:t>xotiraga</a:t>
          </a:r>
          <a:r>
            <a:rPr lang="en-US" sz="2400" dirty="0" smtClean="0">
              <a:latin typeface="+mj-lt"/>
            </a:rPr>
            <a:t>  </a:t>
          </a:r>
          <a:r>
            <a:rPr lang="en-US" sz="2400" dirty="0" err="1" smtClean="0">
              <a:latin typeface="+mj-lt"/>
            </a:rPr>
            <a:t>kiritish</a:t>
          </a:r>
          <a:r>
            <a:rPr lang="en-US" sz="2400" dirty="0" smtClean="0">
              <a:latin typeface="+mj-lt"/>
            </a:rPr>
            <a:t> </a:t>
          </a:r>
          <a:r>
            <a:rPr lang="en-US" sz="2400" dirty="0" err="1" smtClean="0">
              <a:latin typeface="+mj-lt"/>
            </a:rPr>
            <a:t>va</a:t>
          </a:r>
          <a:r>
            <a:rPr lang="en-US" sz="2400" dirty="0" smtClean="0">
              <a:latin typeface="+mj-lt"/>
            </a:rPr>
            <a:t> </a:t>
          </a:r>
          <a:r>
            <a:rPr lang="en-US" sz="2400" dirty="0" err="1" smtClean="0">
              <a:latin typeface="+mj-lt"/>
            </a:rPr>
            <a:t>chiqarish</a:t>
          </a:r>
          <a:r>
            <a:rPr lang="en-US" sz="2400" dirty="0" smtClean="0">
              <a:latin typeface="+mj-lt"/>
            </a:rPr>
            <a:t> </a:t>
          </a:r>
          <a:r>
            <a:rPr lang="en-US" sz="2400" dirty="0" err="1" smtClean="0">
              <a:latin typeface="+mj-lt"/>
            </a:rPr>
            <a:t>dasturi</a:t>
          </a:r>
          <a:r>
            <a:rPr lang="en-US" sz="2400" dirty="0" smtClean="0">
              <a:latin typeface="+mj-lt"/>
            </a:rPr>
            <a:t> (BIOS </a:t>
          </a:r>
          <a:r>
            <a:rPr lang="en-US" sz="2400" dirty="0" err="1" smtClean="0">
              <a:latin typeface="+mj-lt"/>
            </a:rPr>
            <a:t>nomi</a:t>
          </a:r>
          <a:r>
            <a:rPr lang="en-US" sz="2400" dirty="0" smtClean="0">
              <a:latin typeface="+mj-lt"/>
            </a:rPr>
            <a:t> </a:t>
          </a:r>
          <a:r>
            <a:rPr lang="en-US" sz="2400" dirty="0" err="1" smtClean="0">
              <a:latin typeface="+mj-lt"/>
            </a:rPr>
            <a:t>bilan</a:t>
          </a:r>
          <a:r>
            <a:rPr lang="en-US" sz="2400" dirty="0" smtClean="0">
              <a:latin typeface="+mj-lt"/>
            </a:rPr>
            <a:t> </a:t>
          </a:r>
          <a:r>
            <a:rPr lang="en-US" sz="2400" dirty="0" err="1" smtClean="0">
              <a:latin typeface="+mj-lt"/>
            </a:rPr>
            <a:t>ifodalangan</a:t>
          </a:r>
          <a:r>
            <a:rPr lang="en-US" sz="2400" dirty="0" smtClean="0">
              <a:latin typeface="+mj-lt"/>
            </a:rPr>
            <a:t>);</a:t>
          </a:r>
          <a:endParaRPr lang="ru-RU" sz="2400" dirty="0">
            <a:latin typeface="+mj-lt"/>
          </a:endParaRPr>
        </a:p>
      </dgm:t>
    </dgm:pt>
    <dgm:pt modelId="{7A014DFF-6DD3-4E64-95EC-6DBD475376D4}" type="parTrans" cxnId="{4675159B-7183-4B50-938A-C154BE9981B2}">
      <dgm:prSet/>
      <dgm:spPr/>
      <dgm:t>
        <a:bodyPr/>
        <a:lstStyle/>
        <a:p>
          <a:endParaRPr lang="ru-RU"/>
        </a:p>
      </dgm:t>
    </dgm:pt>
    <dgm:pt modelId="{AC32E5DA-AE8F-42BC-853A-7C04945560AB}" type="sibTrans" cxnId="{4675159B-7183-4B50-938A-C154BE9981B2}">
      <dgm:prSet/>
      <dgm:spPr/>
      <dgm:t>
        <a:bodyPr/>
        <a:lstStyle/>
        <a:p>
          <a:endParaRPr lang="ru-RU"/>
        </a:p>
      </dgm:t>
    </dgm:pt>
    <dgm:pt modelId="{7181BD04-1DF5-444C-A586-FF1276ABEF95}">
      <dgm:prSet phldrT="[Текст]" custT="1"/>
      <dgm:spPr/>
      <dgm:t>
        <a:bodyPr/>
        <a:lstStyle/>
        <a:p>
          <a:r>
            <a:rPr lang="en-US" sz="2400" smtClean="0"/>
            <a:t>operatsion sistemani faollashtiruvchi dastur (Boot Record);</a:t>
          </a:r>
          <a:endParaRPr lang="ru-RU" sz="2400" dirty="0"/>
        </a:p>
      </dgm:t>
    </dgm:pt>
    <dgm:pt modelId="{034A1540-4347-4CB7-A957-C28C00A6AC78}" type="parTrans" cxnId="{4A8C5762-6132-4C38-B3C9-C42E534CC257}">
      <dgm:prSet/>
      <dgm:spPr/>
      <dgm:t>
        <a:bodyPr/>
        <a:lstStyle/>
        <a:p>
          <a:endParaRPr lang="ru-RU"/>
        </a:p>
      </dgm:t>
    </dgm:pt>
    <dgm:pt modelId="{41779EAC-94EC-49D6-B194-95BE49E346C3}" type="sibTrans" cxnId="{4A8C5762-6132-4C38-B3C9-C42E534CC257}">
      <dgm:prSet/>
      <dgm:spPr/>
      <dgm:t>
        <a:bodyPr/>
        <a:lstStyle/>
        <a:p>
          <a:endParaRPr lang="ru-RU"/>
        </a:p>
      </dgm:t>
    </dgm:pt>
    <dgm:pt modelId="{44D0FE39-606E-42FA-B678-A7C3B6EFF589}">
      <dgm:prSet phldrT="[Текст]" custT="1"/>
      <dgm:spPr/>
      <dgm:t>
        <a:bodyPr/>
        <a:lstStyle/>
        <a:p>
          <a:pPr algn="ctr"/>
          <a:r>
            <a:rPr lang="en-US" sz="2400" smtClean="0"/>
            <a:t>ma‘lumotlarni kiritish-chiqarish sistemasini kengaytirish  moduli;</a:t>
          </a:r>
          <a:endParaRPr lang="ru-RU" sz="2400" dirty="0"/>
        </a:p>
      </dgm:t>
    </dgm:pt>
    <dgm:pt modelId="{B8768F2E-A493-41E6-ACC2-BCD5828D0707}" type="parTrans" cxnId="{1C962E7E-4C8B-4C6C-92CD-C4CF2336CCBD}">
      <dgm:prSet/>
      <dgm:spPr/>
      <dgm:t>
        <a:bodyPr/>
        <a:lstStyle/>
        <a:p>
          <a:endParaRPr lang="ru-RU"/>
        </a:p>
      </dgm:t>
    </dgm:pt>
    <dgm:pt modelId="{458496D9-DB00-4DA4-BF8A-D7D05479D334}" type="sibTrans" cxnId="{1C962E7E-4C8B-4C6C-92CD-C4CF2336CCBD}">
      <dgm:prSet/>
      <dgm:spPr/>
      <dgm:t>
        <a:bodyPr/>
        <a:lstStyle/>
        <a:p>
          <a:endParaRPr lang="ru-RU"/>
        </a:p>
      </dgm:t>
    </dgm:pt>
    <dgm:pt modelId="{626DC7D4-C21A-475B-B1F5-93A5C659D930}">
      <dgm:prSet phldrT="[Текст]" custT="1"/>
      <dgm:spPr/>
      <dgm:t>
        <a:bodyPr/>
        <a:lstStyle/>
        <a:p>
          <a:pPr algn="just"/>
          <a:r>
            <a:rPr lang="en-US" sz="2400" smtClean="0"/>
            <a:t>amallar bajarishda yuzaga kelishi mumkin bo‘lgan uzilishlarni tahlil qilish moduli;</a:t>
          </a:r>
          <a:endParaRPr lang="ru-RU" sz="2400" dirty="0"/>
        </a:p>
      </dgm:t>
    </dgm:pt>
    <dgm:pt modelId="{1B176A6D-A487-46F5-9A48-9714A9439656}" type="parTrans" cxnId="{C46D01BE-6142-49EB-BEAF-1B19714C4243}">
      <dgm:prSet/>
      <dgm:spPr/>
      <dgm:t>
        <a:bodyPr/>
        <a:lstStyle/>
        <a:p>
          <a:endParaRPr lang="ru-RU"/>
        </a:p>
      </dgm:t>
    </dgm:pt>
    <dgm:pt modelId="{462D6B08-D964-43A5-83E9-3DC837E0CBC7}" type="sibTrans" cxnId="{C46D01BE-6142-49EB-BEAF-1B19714C4243}">
      <dgm:prSet/>
      <dgm:spPr/>
      <dgm:t>
        <a:bodyPr/>
        <a:lstStyle/>
        <a:p>
          <a:endParaRPr lang="ru-RU"/>
        </a:p>
      </dgm:t>
    </dgm:pt>
    <dgm:pt modelId="{30BB286F-2F60-455E-85FE-EAD3C145FB67}">
      <dgm:prSet custT="1"/>
      <dgm:spPr/>
      <dgm:t>
        <a:bodyPr/>
        <a:lstStyle/>
        <a:p>
          <a:r>
            <a:rPr lang="en-US" sz="2400" smtClean="0"/>
            <a:t>buyruq protsessori</a:t>
          </a:r>
          <a:r>
            <a:rPr lang="en-US" sz="1900" smtClean="0"/>
            <a:t>.</a:t>
          </a:r>
          <a:endParaRPr lang="ru-RU" sz="1900" dirty="0"/>
        </a:p>
      </dgm:t>
    </dgm:pt>
    <dgm:pt modelId="{A6852802-5090-4F25-A33A-95C0D0AC0F98}" type="parTrans" cxnId="{22A23731-EDAE-4A6F-A680-2F206DF4F64E}">
      <dgm:prSet/>
      <dgm:spPr/>
      <dgm:t>
        <a:bodyPr/>
        <a:lstStyle/>
        <a:p>
          <a:endParaRPr lang="ru-RU"/>
        </a:p>
      </dgm:t>
    </dgm:pt>
    <dgm:pt modelId="{4E2DAC81-2DE8-4235-AA48-693582CA7FE3}" type="sibTrans" cxnId="{22A23731-EDAE-4A6F-A680-2F206DF4F64E}">
      <dgm:prSet/>
      <dgm:spPr/>
      <dgm:t>
        <a:bodyPr/>
        <a:lstStyle/>
        <a:p>
          <a:endParaRPr lang="ru-RU"/>
        </a:p>
      </dgm:t>
    </dgm:pt>
    <dgm:pt modelId="{91C3A44C-382A-4EB7-9886-9B4C5395BFA3}" type="pres">
      <dgm:prSet presAssocID="{78DCBF8D-1B0F-4D9B-B778-E59A712B1C5C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38D71327-C94C-479E-8E2C-BA4263470000}" type="pres">
      <dgm:prSet presAssocID="{61E8F19B-C798-4378-9D10-2C3B206F337D}" presName="node" presStyleLbl="node1" presStyleIdx="0" presStyleCnt="5" custScaleX="178565" custScaleY="9196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A119362-F1BF-4DEE-9B3E-CF37AC31F832}" type="pres">
      <dgm:prSet presAssocID="{AC32E5DA-AE8F-42BC-853A-7C04945560AB}" presName="sibTrans" presStyleCnt="0"/>
      <dgm:spPr/>
      <dgm:t>
        <a:bodyPr/>
        <a:lstStyle/>
        <a:p>
          <a:endParaRPr lang="ru-RU"/>
        </a:p>
      </dgm:t>
    </dgm:pt>
    <dgm:pt modelId="{26F164E6-58BB-4BCA-B207-C26AE8548A72}" type="pres">
      <dgm:prSet presAssocID="{7181BD04-1DF5-444C-A586-FF1276ABEF95}" presName="node" presStyleLbl="node1" presStyleIdx="1" presStyleCnt="5" custScaleX="14926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6AF7B3F-3883-4E42-8B11-081388FA0F70}" type="pres">
      <dgm:prSet presAssocID="{41779EAC-94EC-49D6-B194-95BE49E346C3}" presName="sibTrans" presStyleCnt="0"/>
      <dgm:spPr/>
      <dgm:t>
        <a:bodyPr/>
        <a:lstStyle/>
        <a:p>
          <a:endParaRPr lang="ru-RU"/>
        </a:p>
      </dgm:t>
    </dgm:pt>
    <dgm:pt modelId="{8404B54D-BD12-431A-8675-98E57CCAC37D}" type="pres">
      <dgm:prSet presAssocID="{44D0FE39-606E-42FA-B678-A7C3B6EFF589}" presName="node" presStyleLbl="node1" presStyleIdx="2" presStyleCnt="5" custScaleX="244326" custScaleY="7168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D46C0FC-10A4-4DB7-93B7-8EF9B6940556}" type="pres">
      <dgm:prSet presAssocID="{458496D9-DB00-4DA4-BF8A-D7D05479D334}" presName="sibTrans" presStyleCnt="0"/>
      <dgm:spPr/>
      <dgm:t>
        <a:bodyPr/>
        <a:lstStyle/>
        <a:p>
          <a:endParaRPr lang="ru-RU"/>
        </a:p>
      </dgm:t>
    </dgm:pt>
    <dgm:pt modelId="{49478191-0588-4E50-9046-508392A2A643}" type="pres">
      <dgm:prSet presAssocID="{626DC7D4-C21A-475B-B1F5-93A5C659D930}" presName="node" presStyleLbl="node1" presStyleIdx="3" presStyleCnt="5" custScaleX="19322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A50B0CE-D46B-4D7E-B4A6-528B521D3A91}" type="pres">
      <dgm:prSet presAssocID="{462D6B08-D964-43A5-83E9-3DC837E0CBC7}" presName="sibTrans" presStyleCnt="0"/>
      <dgm:spPr/>
      <dgm:t>
        <a:bodyPr/>
        <a:lstStyle/>
        <a:p>
          <a:endParaRPr lang="ru-RU"/>
        </a:p>
      </dgm:t>
    </dgm:pt>
    <dgm:pt modelId="{09A1D536-2117-4703-BD23-6B3BEE5D174F}" type="pres">
      <dgm:prSet presAssocID="{30BB286F-2F60-455E-85FE-EAD3C145FB67}" presName="node" presStyleLbl="node1" presStyleIdx="4" presStyleCnt="5" custScaleX="13032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C46D01BE-6142-49EB-BEAF-1B19714C4243}" srcId="{78DCBF8D-1B0F-4D9B-B778-E59A712B1C5C}" destId="{626DC7D4-C21A-475B-B1F5-93A5C659D930}" srcOrd="3" destOrd="0" parTransId="{1B176A6D-A487-46F5-9A48-9714A9439656}" sibTransId="{462D6B08-D964-43A5-83E9-3DC837E0CBC7}"/>
    <dgm:cxn modelId="{22A23731-EDAE-4A6F-A680-2F206DF4F64E}" srcId="{78DCBF8D-1B0F-4D9B-B778-E59A712B1C5C}" destId="{30BB286F-2F60-455E-85FE-EAD3C145FB67}" srcOrd="4" destOrd="0" parTransId="{A6852802-5090-4F25-A33A-95C0D0AC0F98}" sibTransId="{4E2DAC81-2DE8-4235-AA48-693582CA7FE3}"/>
    <dgm:cxn modelId="{83085601-BA59-49F9-B4D8-0E78C86294D0}" type="presOf" srcId="{626DC7D4-C21A-475B-B1F5-93A5C659D930}" destId="{49478191-0588-4E50-9046-508392A2A643}" srcOrd="0" destOrd="0" presId="urn:microsoft.com/office/officeart/2005/8/layout/default#1"/>
    <dgm:cxn modelId="{4A8C5762-6132-4C38-B3C9-C42E534CC257}" srcId="{78DCBF8D-1B0F-4D9B-B778-E59A712B1C5C}" destId="{7181BD04-1DF5-444C-A586-FF1276ABEF95}" srcOrd="1" destOrd="0" parTransId="{034A1540-4347-4CB7-A957-C28C00A6AC78}" sibTransId="{41779EAC-94EC-49D6-B194-95BE49E346C3}"/>
    <dgm:cxn modelId="{4675159B-7183-4B50-938A-C154BE9981B2}" srcId="{78DCBF8D-1B0F-4D9B-B778-E59A712B1C5C}" destId="{61E8F19B-C798-4378-9D10-2C3B206F337D}" srcOrd="0" destOrd="0" parTransId="{7A014DFF-6DD3-4E64-95EC-6DBD475376D4}" sibTransId="{AC32E5DA-AE8F-42BC-853A-7C04945560AB}"/>
    <dgm:cxn modelId="{1C962E7E-4C8B-4C6C-92CD-C4CF2336CCBD}" srcId="{78DCBF8D-1B0F-4D9B-B778-E59A712B1C5C}" destId="{44D0FE39-606E-42FA-B678-A7C3B6EFF589}" srcOrd="2" destOrd="0" parTransId="{B8768F2E-A493-41E6-ACC2-BCD5828D0707}" sibTransId="{458496D9-DB00-4DA4-BF8A-D7D05479D334}"/>
    <dgm:cxn modelId="{2E969A0F-2A55-41B4-BC72-5BE4674CF9A9}" type="presOf" srcId="{30BB286F-2F60-455E-85FE-EAD3C145FB67}" destId="{09A1D536-2117-4703-BD23-6B3BEE5D174F}" srcOrd="0" destOrd="0" presId="urn:microsoft.com/office/officeart/2005/8/layout/default#1"/>
    <dgm:cxn modelId="{E3235FD6-8BC5-4AA5-99F4-A1D7C12EE04A}" type="presOf" srcId="{7181BD04-1DF5-444C-A586-FF1276ABEF95}" destId="{26F164E6-58BB-4BCA-B207-C26AE8548A72}" srcOrd="0" destOrd="0" presId="urn:microsoft.com/office/officeart/2005/8/layout/default#1"/>
    <dgm:cxn modelId="{1BDC51FF-99E3-43F2-ABBB-86DC53F6028D}" type="presOf" srcId="{61E8F19B-C798-4378-9D10-2C3B206F337D}" destId="{38D71327-C94C-479E-8E2C-BA4263470000}" srcOrd="0" destOrd="0" presId="urn:microsoft.com/office/officeart/2005/8/layout/default#1"/>
    <dgm:cxn modelId="{01FFE2F5-A520-4022-A725-966C45C42479}" type="presOf" srcId="{44D0FE39-606E-42FA-B678-A7C3B6EFF589}" destId="{8404B54D-BD12-431A-8675-98E57CCAC37D}" srcOrd="0" destOrd="0" presId="urn:microsoft.com/office/officeart/2005/8/layout/default#1"/>
    <dgm:cxn modelId="{927C34A8-C218-4FA2-9BDC-D10658485132}" type="presOf" srcId="{78DCBF8D-1B0F-4D9B-B778-E59A712B1C5C}" destId="{91C3A44C-382A-4EB7-9886-9B4C5395BFA3}" srcOrd="0" destOrd="0" presId="urn:microsoft.com/office/officeart/2005/8/layout/default#1"/>
    <dgm:cxn modelId="{3977C466-5FD0-4D48-B40F-6553B8C7D441}" type="presParOf" srcId="{91C3A44C-382A-4EB7-9886-9B4C5395BFA3}" destId="{38D71327-C94C-479E-8E2C-BA4263470000}" srcOrd="0" destOrd="0" presId="urn:microsoft.com/office/officeart/2005/8/layout/default#1"/>
    <dgm:cxn modelId="{1D885EC7-A141-45FB-8D26-84EE19F8C457}" type="presParOf" srcId="{91C3A44C-382A-4EB7-9886-9B4C5395BFA3}" destId="{5A119362-F1BF-4DEE-9B3E-CF37AC31F832}" srcOrd="1" destOrd="0" presId="urn:microsoft.com/office/officeart/2005/8/layout/default#1"/>
    <dgm:cxn modelId="{A3D43A02-64A4-4F36-A5B1-8C103C32ED99}" type="presParOf" srcId="{91C3A44C-382A-4EB7-9886-9B4C5395BFA3}" destId="{26F164E6-58BB-4BCA-B207-C26AE8548A72}" srcOrd="2" destOrd="0" presId="urn:microsoft.com/office/officeart/2005/8/layout/default#1"/>
    <dgm:cxn modelId="{D48C52FD-3979-41FF-ADF9-1C0372704897}" type="presParOf" srcId="{91C3A44C-382A-4EB7-9886-9B4C5395BFA3}" destId="{56AF7B3F-3883-4E42-8B11-081388FA0F70}" srcOrd="3" destOrd="0" presId="urn:microsoft.com/office/officeart/2005/8/layout/default#1"/>
    <dgm:cxn modelId="{1DAB2910-8BD0-4591-BFB8-C9A10823D5BF}" type="presParOf" srcId="{91C3A44C-382A-4EB7-9886-9B4C5395BFA3}" destId="{8404B54D-BD12-431A-8675-98E57CCAC37D}" srcOrd="4" destOrd="0" presId="urn:microsoft.com/office/officeart/2005/8/layout/default#1"/>
    <dgm:cxn modelId="{7FD1C7BB-B18E-43A1-953B-A9C0D9A6A508}" type="presParOf" srcId="{91C3A44C-382A-4EB7-9886-9B4C5395BFA3}" destId="{6D46C0FC-10A4-4DB7-93B7-8EF9B6940556}" srcOrd="5" destOrd="0" presId="urn:microsoft.com/office/officeart/2005/8/layout/default#1"/>
    <dgm:cxn modelId="{A91B4096-EBF7-4849-98AC-7DA43DEE4457}" type="presParOf" srcId="{91C3A44C-382A-4EB7-9886-9B4C5395BFA3}" destId="{49478191-0588-4E50-9046-508392A2A643}" srcOrd="6" destOrd="0" presId="urn:microsoft.com/office/officeart/2005/8/layout/default#1"/>
    <dgm:cxn modelId="{595DBDF8-27E5-4FFD-94B6-FA3CF0B65F02}" type="presParOf" srcId="{91C3A44C-382A-4EB7-9886-9B4C5395BFA3}" destId="{8A50B0CE-D46B-4D7E-B4A6-528B521D3A91}" srcOrd="7" destOrd="0" presId="urn:microsoft.com/office/officeart/2005/8/layout/default#1"/>
    <dgm:cxn modelId="{BCD14563-DBAE-4429-8827-994887F84649}" type="presParOf" srcId="{91C3A44C-382A-4EB7-9886-9B4C5395BFA3}" destId="{09A1D536-2117-4703-BD23-6B3BEE5D174F}" srcOrd="8" destOrd="0" presId="urn:microsoft.com/office/officeart/2005/8/layout/default#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E38CC0D-1F8D-41CA-ACF5-BF8284BC865C}" type="doc">
      <dgm:prSet loTypeId="urn:microsoft.com/office/officeart/2005/8/layout/vList3#1" loCatId="list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79D0BA68-75F8-4DD1-A9F8-2083E0817DB0}">
      <dgm:prSet/>
      <dgm:spPr/>
      <dgm:t>
        <a:bodyPr/>
        <a:lstStyle/>
        <a:p>
          <a:pPr rtl="0"/>
          <a:r>
            <a:rPr lang="en-US" b="1" dirty="0" err="1" smtClean="0"/>
            <a:t>Mavzu</a:t>
          </a:r>
          <a:r>
            <a:rPr lang="en-US" b="1" dirty="0" smtClean="0"/>
            <a:t>:</a:t>
          </a:r>
          <a:r>
            <a:rPr lang="ru-RU" b="1" dirty="0" smtClean="0"/>
            <a:t>«</a:t>
          </a:r>
          <a:r>
            <a:rPr lang="en-US" b="1" dirty="0" err="1" smtClean="0"/>
            <a:t>O</a:t>
          </a:r>
          <a:r>
            <a:rPr lang="en-US" dirty="0" err="1" smtClean="0"/>
            <a:t>peratsion</a:t>
          </a:r>
          <a:r>
            <a:rPr lang="en-US" dirty="0" smtClean="0"/>
            <a:t> </a:t>
          </a:r>
          <a:r>
            <a:rPr lang="en-US" dirty="0" err="1" smtClean="0"/>
            <a:t>sistema</a:t>
          </a:r>
          <a:r>
            <a:rPr lang="en-US" dirty="0" smtClean="0"/>
            <a:t> </a:t>
          </a:r>
          <a:r>
            <a:rPr lang="en-US" dirty="0" err="1" smtClean="0"/>
            <a:t>tushunchasi</a:t>
          </a:r>
          <a:r>
            <a:rPr lang="en-US" dirty="0" smtClean="0"/>
            <a:t>. </a:t>
          </a:r>
          <a:r>
            <a:rPr lang="en-US" dirty="0" err="1" smtClean="0"/>
            <a:t>operatsion</a:t>
          </a:r>
          <a:r>
            <a:rPr lang="en-US" dirty="0" smtClean="0"/>
            <a:t> </a:t>
          </a:r>
          <a:r>
            <a:rPr lang="en-US" dirty="0" err="1" smtClean="0"/>
            <a:t>sistemani</a:t>
          </a:r>
          <a:r>
            <a:rPr lang="en-US" dirty="0" smtClean="0"/>
            <a:t> </a:t>
          </a:r>
          <a:r>
            <a:rPr lang="en-US" dirty="0" err="1" smtClean="0"/>
            <a:t>tashkil</a:t>
          </a:r>
          <a:r>
            <a:rPr lang="en-US" dirty="0" smtClean="0"/>
            <a:t> </a:t>
          </a:r>
          <a:r>
            <a:rPr lang="en-US" dirty="0" err="1" smtClean="0"/>
            <a:t>etuvchi</a:t>
          </a:r>
          <a:r>
            <a:rPr lang="en-US" dirty="0" smtClean="0"/>
            <a:t> </a:t>
          </a:r>
          <a:r>
            <a:rPr lang="en-US" dirty="0" err="1" smtClean="0"/>
            <a:t>dasturlar</a:t>
          </a:r>
          <a:r>
            <a:rPr lang="ru-RU" b="1" dirty="0" smtClean="0"/>
            <a:t>»</a:t>
          </a:r>
          <a:endParaRPr lang="ru-RU" dirty="0"/>
        </a:p>
      </dgm:t>
    </dgm:pt>
    <dgm:pt modelId="{0C1A0982-4E44-4E93-B4F8-C2C494499CEA}" type="parTrans" cxnId="{65D4F992-9DEF-474D-8A2C-B485F2846212}">
      <dgm:prSet/>
      <dgm:spPr/>
      <dgm:t>
        <a:bodyPr/>
        <a:lstStyle/>
        <a:p>
          <a:endParaRPr lang="ru-RU"/>
        </a:p>
      </dgm:t>
    </dgm:pt>
    <dgm:pt modelId="{8AE3483A-CF9B-4E88-ADDA-51F7102EE782}" type="sibTrans" cxnId="{65D4F992-9DEF-474D-8A2C-B485F2846212}">
      <dgm:prSet/>
      <dgm:spPr/>
      <dgm:t>
        <a:bodyPr/>
        <a:lstStyle/>
        <a:p>
          <a:endParaRPr lang="ru-RU"/>
        </a:p>
      </dgm:t>
    </dgm:pt>
    <dgm:pt modelId="{B842C36C-93A2-4FBA-9DAB-3211F29D425D}" type="pres">
      <dgm:prSet presAssocID="{4E38CC0D-1F8D-41CA-ACF5-BF8284BC865C}" presName="linearFlow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FC03BF59-3A86-46BC-8EB3-631FE1FE0166}" type="pres">
      <dgm:prSet presAssocID="{79D0BA68-75F8-4DD1-A9F8-2083E0817DB0}" presName="composite" presStyleCnt="0"/>
      <dgm:spPr/>
    </dgm:pt>
    <dgm:pt modelId="{B04150E7-03FC-42AE-B0F2-62D6EB6CDAAF}" type="pres">
      <dgm:prSet presAssocID="{79D0BA68-75F8-4DD1-A9F8-2083E0817DB0}" presName="imgShp" presStyleLbl="fgImgPlace1" presStyleIdx="0" presStyleCnt="1" custLinFactX="165289" custLinFactNeighborX="200000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49FA2D89-D89D-4E37-A5A6-3A1CA7286C5A}" type="pres">
      <dgm:prSet presAssocID="{79D0BA68-75F8-4DD1-A9F8-2083E0817DB0}" presName="txShp" presStyleLbl="node1" presStyleIdx="0" presStyleCnt="1" custFlipHor="1" custScaleX="128339" custLinFactNeighborX="-11513" custLinFactNeighborY="-4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34DDCA23-EFC6-4B07-A850-CE0F66F6454A}" type="presOf" srcId="{4E38CC0D-1F8D-41CA-ACF5-BF8284BC865C}" destId="{B842C36C-93A2-4FBA-9DAB-3211F29D425D}" srcOrd="0" destOrd="0" presId="urn:microsoft.com/office/officeart/2005/8/layout/vList3#1"/>
    <dgm:cxn modelId="{65D4F992-9DEF-474D-8A2C-B485F2846212}" srcId="{4E38CC0D-1F8D-41CA-ACF5-BF8284BC865C}" destId="{79D0BA68-75F8-4DD1-A9F8-2083E0817DB0}" srcOrd="0" destOrd="0" parTransId="{0C1A0982-4E44-4E93-B4F8-C2C494499CEA}" sibTransId="{8AE3483A-CF9B-4E88-ADDA-51F7102EE782}"/>
    <dgm:cxn modelId="{DF87C703-BFF0-47D6-BA48-9E09639A501A}" type="presOf" srcId="{79D0BA68-75F8-4DD1-A9F8-2083E0817DB0}" destId="{49FA2D89-D89D-4E37-A5A6-3A1CA7286C5A}" srcOrd="0" destOrd="0" presId="urn:microsoft.com/office/officeart/2005/8/layout/vList3#1"/>
    <dgm:cxn modelId="{6DD04E50-5A06-47A0-B962-AF5E5857BCC2}" type="presParOf" srcId="{B842C36C-93A2-4FBA-9DAB-3211F29D425D}" destId="{FC03BF59-3A86-46BC-8EB3-631FE1FE0166}" srcOrd="0" destOrd="0" presId="urn:microsoft.com/office/officeart/2005/8/layout/vList3#1"/>
    <dgm:cxn modelId="{E943B926-ECA5-4818-BB1F-91B5827577FA}" type="presParOf" srcId="{FC03BF59-3A86-46BC-8EB3-631FE1FE0166}" destId="{B04150E7-03FC-42AE-B0F2-62D6EB6CDAAF}" srcOrd="0" destOrd="0" presId="urn:microsoft.com/office/officeart/2005/8/layout/vList3#1"/>
    <dgm:cxn modelId="{8E9D62AA-CD9F-4482-8F23-68189520AF68}" type="presParOf" srcId="{FC03BF59-3A86-46BC-8EB3-631FE1FE0166}" destId="{49FA2D89-D89D-4E37-A5A6-3A1CA7286C5A}" srcOrd="1" destOrd="0" presId="urn:microsoft.com/office/officeart/2005/8/layout/vList3#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0.xml><?xml version="1.0" encoding="utf-8"?>
<dgm:dataModel xmlns:dgm="http://schemas.openxmlformats.org/drawingml/2006/diagram" xmlns:a="http://schemas.openxmlformats.org/drawingml/2006/main">
  <dgm:ptLst>
    <dgm:pt modelId="{141748B0-2EED-4CBA-8967-26C43C8FA646}" type="doc">
      <dgm:prSet loTypeId="urn:microsoft.com/office/officeart/2005/8/layout/vList2" loCatId="list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78D6A9FE-4DD9-49BE-B1A3-3F18E76D0301}">
      <dgm:prSet/>
      <dgm:spPr/>
      <dgm:t>
        <a:bodyPr/>
        <a:lstStyle/>
        <a:p>
          <a:pPr algn="ctr" rtl="0"/>
          <a:r>
            <a:rPr lang="en-US" dirty="0" err="1" smtClean="0"/>
            <a:t>Savol</a:t>
          </a:r>
          <a:r>
            <a:rPr lang="en-US" dirty="0" smtClean="0"/>
            <a:t> </a:t>
          </a:r>
          <a:r>
            <a:rPr lang="en-US" dirty="0" err="1" smtClean="0"/>
            <a:t>va</a:t>
          </a:r>
          <a:r>
            <a:rPr lang="en-US" dirty="0" smtClean="0"/>
            <a:t> </a:t>
          </a:r>
          <a:r>
            <a:rPr lang="en-US" dirty="0" err="1" smtClean="0"/>
            <a:t>topshiriqlar</a:t>
          </a:r>
          <a:r>
            <a:rPr lang="en-US" dirty="0" smtClean="0"/>
            <a:t>!</a:t>
          </a:r>
          <a:endParaRPr lang="ru-RU" dirty="0"/>
        </a:p>
      </dgm:t>
    </dgm:pt>
    <dgm:pt modelId="{25B3293E-7BEB-43D2-AD7B-4A3B130A1AD4}" type="parTrans" cxnId="{313D1F77-6AFB-428A-A154-983DDE92AD6D}">
      <dgm:prSet/>
      <dgm:spPr/>
      <dgm:t>
        <a:bodyPr/>
        <a:lstStyle/>
        <a:p>
          <a:endParaRPr lang="ru-RU"/>
        </a:p>
      </dgm:t>
    </dgm:pt>
    <dgm:pt modelId="{3AA43523-82C2-47A5-BF99-043858E52CAE}" type="sibTrans" cxnId="{313D1F77-6AFB-428A-A154-983DDE92AD6D}">
      <dgm:prSet/>
      <dgm:spPr/>
      <dgm:t>
        <a:bodyPr/>
        <a:lstStyle/>
        <a:p>
          <a:endParaRPr lang="ru-RU"/>
        </a:p>
      </dgm:t>
    </dgm:pt>
    <dgm:pt modelId="{4F16D283-6934-49A8-8CF8-95E121F8EFF0}" type="pres">
      <dgm:prSet presAssocID="{141748B0-2EED-4CBA-8967-26C43C8FA646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3A089084-F627-424C-ACF4-CF2D0A7BA92F}" type="pres">
      <dgm:prSet presAssocID="{78D6A9FE-4DD9-49BE-B1A3-3F18E76D0301}" presName="parentText" presStyleLbl="node1" presStyleIdx="0" presStyleCnt="1" custLinFactNeighborX="125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8F8B33E5-215F-481A-829B-16336BD1E16E}" type="presOf" srcId="{78D6A9FE-4DD9-49BE-B1A3-3F18E76D0301}" destId="{3A089084-F627-424C-ACF4-CF2D0A7BA92F}" srcOrd="0" destOrd="0" presId="urn:microsoft.com/office/officeart/2005/8/layout/vList2"/>
    <dgm:cxn modelId="{313D1F77-6AFB-428A-A154-983DDE92AD6D}" srcId="{141748B0-2EED-4CBA-8967-26C43C8FA646}" destId="{78D6A9FE-4DD9-49BE-B1A3-3F18E76D0301}" srcOrd="0" destOrd="0" parTransId="{25B3293E-7BEB-43D2-AD7B-4A3B130A1AD4}" sibTransId="{3AA43523-82C2-47A5-BF99-043858E52CAE}"/>
    <dgm:cxn modelId="{5BE3C633-8B9A-432C-8718-672CDCADB05B}" type="presOf" srcId="{141748B0-2EED-4CBA-8967-26C43C8FA646}" destId="{4F16D283-6934-49A8-8CF8-95E121F8EFF0}" srcOrd="0" destOrd="0" presId="urn:microsoft.com/office/officeart/2005/8/layout/vList2"/>
    <dgm:cxn modelId="{0FAF1008-7CCC-4F1F-BCF7-D27DF650AFA7}" type="presParOf" srcId="{4F16D283-6934-49A8-8CF8-95E121F8EFF0}" destId="{3A089084-F627-424C-ACF4-CF2D0A7BA92F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1.xml><?xml version="1.0" encoding="utf-8"?>
<dgm:dataModel xmlns:dgm="http://schemas.openxmlformats.org/drawingml/2006/diagram" xmlns:a="http://schemas.openxmlformats.org/drawingml/2006/main">
  <dgm:ptLst>
    <dgm:pt modelId="{78504F78-A64F-4A5D-897A-F2173A8AB070}" type="doc">
      <dgm:prSet loTypeId="urn:microsoft.com/office/officeart/2005/8/layout/vList2" loCatId="list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B81F70CB-38D4-4E80-AED1-5E98CEC7F5F6}">
      <dgm:prSet/>
      <dgm:spPr/>
      <dgm:t>
        <a:bodyPr/>
        <a:lstStyle/>
        <a:p>
          <a:pPr algn="ctr" rtl="0"/>
          <a:r>
            <a:rPr lang="en-US" dirty="0" err="1" smtClean="0"/>
            <a:t>Uyga</a:t>
          </a:r>
          <a:r>
            <a:rPr lang="en-US" dirty="0" smtClean="0"/>
            <a:t> </a:t>
          </a:r>
          <a:r>
            <a:rPr lang="en-US" dirty="0" err="1" smtClean="0"/>
            <a:t>vazifa</a:t>
          </a:r>
          <a:r>
            <a:rPr lang="en-US" dirty="0" smtClean="0"/>
            <a:t>! </a:t>
          </a:r>
        </a:p>
        <a:p>
          <a:pPr algn="ctr" rtl="0"/>
          <a:r>
            <a:rPr lang="en-US" dirty="0" err="1" smtClean="0"/>
            <a:t>O’tilgan</a:t>
          </a:r>
          <a:r>
            <a:rPr lang="en-US" dirty="0" smtClean="0"/>
            <a:t> </a:t>
          </a:r>
          <a:r>
            <a:rPr lang="en-US" dirty="0" err="1" smtClean="0"/>
            <a:t>mavzuni</a:t>
          </a:r>
          <a:r>
            <a:rPr lang="en-US" dirty="0" smtClean="0"/>
            <a:t> </a:t>
          </a:r>
          <a:r>
            <a:rPr lang="en-US" dirty="0" err="1" smtClean="0"/>
            <a:t>bo`yicha</a:t>
          </a:r>
          <a:r>
            <a:rPr lang="en-US" dirty="0" smtClean="0"/>
            <a:t> </a:t>
          </a:r>
          <a:r>
            <a:rPr lang="en-US" dirty="0" err="1" smtClean="0"/>
            <a:t>qushimcha</a:t>
          </a:r>
          <a:r>
            <a:rPr lang="en-US" dirty="0" smtClean="0"/>
            <a:t> </a:t>
          </a:r>
          <a:r>
            <a:rPr lang="en-US" dirty="0" err="1" smtClean="0"/>
            <a:t>ma`lumotlar</a:t>
          </a:r>
          <a:r>
            <a:rPr lang="en-US" dirty="0" smtClean="0"/>
            <a:t> </a:t>
          </a:r>
          <a:r>
            <a:rPr lang="en-US" dirty="0" err="1" smtClean="0"/>
            <a:t>topish</a:t>
          </a:r>
          <a:r>
            <a:rPr lang="en-US" dirty="0" smtClean="0"/>
            <a:t> </a:t>
          </a:r>
          <a:r>
            <a:rPr lang="en-US" dirty="0" err="1" smtClean="0"/>
            <a:t>va</a:t>
          </a:r>
          <a:r>
            <a:rPr lang="en-US" dirty="0" smtClean="0"/>
            <a:t> </a:t>
          </a:r>
          <a:r>
            <a:rPr lang="en-US" dirty="0" err="1" smtClean="0"/>
            <a:t>takrorlab</a:t>
          </a:r>
          <a:r>
            <a:rPr lang="en-US" dirty="0" smtClean="0"/>
            <a:t> </a:t>
          </a:r>
          <a:r>
            <a:rPr lang="en-US" dirty="0" err="1" smtClean="0"/>
            <a:t>kelish</a:t>
          </a:r>
          <a:r>
            <a:rPr lang="en-US" dirty="0" smtClean="0"/>
            <a:t>. </a:t>
          </a:r>
          <a:endParaRPr lang="ru-RU" dirty="0"/>
        </a:p>
      </dgm:t>
    </dgm:pt>
    <dgm:pt modelId="{E60A7A0A-B625-4DE8-8B18-D41D4739E87F}" type="parTrans" cxnId="{EC0A6E92-12B2-4764-A3D6-B353A0C60BA6}">
      <dgm:prSet/>
      <dgm:spPr/>
      <dgm:t>
        <a:bodyPr/>
        <a:lstStyle/>
        <a:p>
          <a:endParaRPr lang="ru-RU"/>
        </a:p>
      </dgm:t>
    </dgm:pt>
    <dgm:pt modelId="{6D19E6DD-C9CC-486E-8130-5D55DCA08CBC}" type="sibTrans" cxnId="{EC0A6E92-12B2-4764-A3D6-B353A0C60BA6}">
      <dgm:prSet/>
      <dgm:spPr/>
      <dgm:t>
        <a:bodyPr/>
        <a:lstStyle/>
        <a:p>
          <a:endParaRPr lang="ru-RU"/>
        </a:p>
      </dgm:t>
    </dgm:pt>
    <dgm:pt modelId="{4F7D9897-5CCB-48EA-88A6-A424BB9B449A}" type="pres">
      <dgm:prSet presAssocID="{78504F78-A64F-4A5D-897A-F2173A8AB070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028BB6AF-859C-4212-9A7A-0567845F029E}" type="pres">
      <dgm:prSet presAssocID="{B81F70CB-38D4-4E80-AED1-5E98CEC7F5F6}" presName="parentText" presStyleLbl="node1" presStyleIdx="0" presStyleCnt="1" custScaleY="126245" custLinFactNeighborX="96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E9F3287B-DCA2-411F-8236-73B7AD1A0DF7}" type="presOf" srcId="{78504F78-A64F-4A5D-897A-F2173A8AB070}" destId="{4F7D9897-5CCB-48EA-88A6-A424BB9B449A}" srcOrd="0" destOrd="0" presId="urn:microsoft.com/office/officeart/2005/8/layout/vList2"/>
    <dgm:cxn modelId="{EC0A6E92-12B2-4764-A3D6-B353A0C60BA6}" srcId="{78504F78-A64F-4A5D-897A-F2173A8AB070}" destId="{B81F70CB-38D4-4E80-AED1-5E98CEC7F5F6}" srcOrd="0" destOrd="0" parTransId="{E60A7A0A-B625-4DE8-8B18-D41D4739E87F}" sibTransId="{6D19E6DD-C9CC-486E-8130-5D55DCA08CBC}"/>
    <dgm:cxn modelId="{F285B951-54AC-4AF5-8D96-423F76F66742}" type="presOf" srcId="{B81F70CB-38D4-4E80-AED1-5E98CEC7F5F6}" destId="{028BB6AF-859C-4212-9A7A-0567845F029E}" srcOrd="0" destOrd="0" presId="urn:microsoft.com/office/officeart/2005/8/layout/vList2"/>
    <dgm:cxn modelId="{5482D2DE-D131-4046-B053-A4130ACA3BF6}" type="presParOf" srcId="{4F7D9897-5CCB-48EA-88A6-A424BB9B449A}" destId="{028BB6AF-859C-4212-9A7A-0567845F029E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11DDE1CE-95FC-4D2C-A1DA-08413AE8FA14}" type="doc">
      <dgm:prSet loTypeId="urn:microsoft.com/office/officeart/2005/8/layout/vList2" loCatId="list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073C5CF6-EC5E-4176-9D7D-849FE0B353EE}">
      <dgm:prSet phldrT="[Текст]"/>
      <dgm:spPr/>
      <dgm:t>
        <a:bodyPr/>
        <a:lstStyle/>
        <a:p>
          <a:r>
            <a:rPr lang="en-US" dirty="0" err="1" smtClean="0"/>
            <a:t>Dars</a:t>
          </a:r>
          <a:r>
            <a:rPr lang="en-US" dirty="0" smtClean="0"/>
            <a:t> </a:t>
          </a:r>
          <a:r>
            <a:rPr lang="en-US" dirty="0" err="1" smtClean="0"/>
            <a:t>maqsadi</a:t>
          </a:r>
          <a:r>
            <a:rPr lang="en-US" dirty="0" smtClean="0"/>
            <a:t>: </a:t>
          </a:r>
          <a:endParaRPr lang="ru-RU" dirty="0"/>
        </a:p>
      </dgm:t>
    </dgm:pt>
    <dgm:pt modelId="{9087C4B8-9415-4A8F-8BAC-6209D82D440D}" type="parTrans" cxnId="{25121393-0E60-4DB8-81A1-F7D701DCA0A8}">
      <dgm:prSet/>
      <dgm:spPr/>
      <dgm:t>
        <a:bodyPr/>
        <a:lstStyle/>
        <a:p>
          <a:endParaRPr lang="ru-RU"/>
        </a:p>
      </dgm:t>
    </dgm:pt>
    <dgm:pt modelId="{9A606062-F267-4C7B-801D-0695AE887810}" type="sibTrans" cxnId="{25121393-0E60-4DB8-81A1-F7D701DCA0A8}">
      <dgm:prSet/>
      <dgm:spPr/>
      <dgm:t>
        <a:bodyPr/>
        <a:lstStyle/>
        <a:p>
          <a:endParaRPr lang="ru-RU"/>
        </a:p>
      </dgm:t>
    </dgm:pt>
    <dgm:pt modelId="{C7200A24-AE39-4FBE-9C93-30EC6C4BD4F2}">
      <dgm:prSet phldrT="[Текст]" custT="1"/>
      <dgm:spPr/>
      <dgm:t>
        <a:bodyPr/>
        <a:lstStyle/>
        <a:p>
          <a:r>
            <a:rPr lang="en-US" sz="2000" b="1" smtClean="0"/>
            <a:t>a)Darsning ta’limiy maqsadi:</a:t>
          </a:r>
          <a:r>
            <a:rPr lang="en-US" sz="2000" smtClean="0"/>
            <a:t>O‘quvchilarga operatsion sistema va uning vazifalari haqida ma’lumot berish. Operatsion sistemaning tashkil etuvchi dasturlar bilan tanishtirish. </a:t>
          </a:r>
          <a:endParaRPr lang="ru-RU" sz="2000" dirty="0"/>
        </a:p>
      </dgm:t>
    </dgm:pt>
    <dgm:pt modelId="{63EF59E7-1D2E-480C-8851-5EAE4E02EDDA}" type="parTrans" cxnId="{819052CE-4349-4D61-9FD1-0CCDACF3A3A4}">
      <dgm:prSet/>
      <dgm:spPr/>
      <dgm:t>
        <a:bodyPr/>
        <a:lstStyle/>
        <a:p>
          <a:endParaRPr lang="ru-RU"/>
        </a:p>
      </dgm:t>
    </dgm:pt>
    <dgm:pt modelId="{4076CDD8-2F99-4D17-A72E-BDD778073047}" type="sibTrans" cxnId="{819052CE-4349-4D61-9FD1-0CCDACF3A3A4}">
      <dgm:prSet/>
      <dgm:spPr/>
      <dgm:t>
        <a:bodyPr/>
        <a:lstStyle/>
        <a:p>
          <a:endParaRPr lang="ru-RU"/>
        </a:p>
      </dgm:t>
    </dgm:pt>
    <dgm:pt modelId="{B281295E-9EB9-4D06-A275-E92389646ED4}">
      <dgm:prSet phldrT="[Текст]" custT="1"/>
      <dgm:spPr/>
      <dgm:t>
        <a:bodyPr/>
        <a:lstStyle/>
        <a:p>
          <a:r>
            <a:rPr lang="en-US" sz="2000" b="1" i="1" smtClean="0"/>
            <a:t>b) Tarbiyaviy maqsad</a:t>
          </a:r>
          <a:r>
            <a:rPr lang="en-US" sz="2000" b="1" smtClean="0"/>
            <a:t>: </a:t>
          </a:r>
          <a:r>
            <a:rPr lang="en-US" sz="2000" smtClean="0"/>
            <a:t>Vatanparvar va barkamol inson ruhida tarbiyalash</a:t>
          </a:r>
          <a:endParaRPr lang="ru-RU" sz="2000" dirty="0"/>
        </a:p>
      </dgm:t>
    </dgm:pt>
    <dgm:pt modelId="{8C51E751-497F-42C6-8688-C83AB6E581B3}" type="parTrans" cxnId="{DCABFED2-6074-458D-88E0-76AD1F02498F}">
      <dgm:prSet/>
      <dgm:spPr/>
      <dgm:t>
        <a:bodyPr/>
        <a:lstStyle/>
        <a:p>
          <a:endParaRPr lang="ru-RU"/>
        </a:p>
      </dgm:t>
    </dgm:pt>
    <dgm:pt modelId="{E5C82379-3570-4AC4-9E8E-D82930F662DB}" type="sibTrans" cxnId="{DCABFED2-6074-458D-88E0-76AD1F02498F}">
      <dgm:prSet/>
      <dgm:spPr/>
      <dgm:t>
        <a:bodyPr/>
        <a:lstStyle/>
        <a:p>
          <a:endParaRPr lang="ru-RU"/>
        </a:p>
      </dgm:t>
    </dgm:pt>
    <dgm:pt modelId="{9A2202C2-DBD7-4123-B94E-29030B80243F}">
      <dgm:prSet custT="1"/>
      <dgm:spPr/>
      <dgm:t>
        <a:bodyPr/>
        <a:lstStyle/>
        <a:p>
          <a:r>
            <a:rPr lang="en-US" sz="2000" b="1" i="1" smtClean="0"/>
            <a:t>c) Rivojlantiruvchi</a:t>
          </a:r>
          <a:r>
            <a:rPr lang="en-US" sz="2000" b="1" smtClean="0"/>
            <a:t> </a:t>
          </a:r>
          <a:r>
            <a:rPr lang="en-US" sz="2000" b="1" i="1" smtClean="0"/>
            <a:t>maqsad</a:t>
          </a:r>
          <a:r>
            <a:rPr lang="en-US" sz="2000" b="1" smtClean="0"/>
            <a:t>: </a:t>
          </a:r>
          <a:r>
            <a:rPr lang="en-US" sz="2000" smtClean="0"/>
            <a:t>Bilim va malakalarni oshirish</a:t>
          </a:r>
          <a:endParaRPr lang="en-US" sz="2000" dirty="0"/>
        </a:p>
      </dgm:t>
    </dgm:pt>
    <dgm:pt modelId="{F696DDAA-FC9D-46B4-8275-1E683018C5E2}" type="parTrans" cxnId="{DD959B45-4320-414B-A043-8BFC469D1CF8}">
      <dgm:prSet/>
      <dgm:spPr/>
      <dgm:t>
        <a:bodyPr/>
        <a:lstStyle/>
        <a:p>
          <a:endParaRPr lang="ru-RU"/>
        </a:p>
      </dgm:t>
    </dgm:pt>
    <dgm:pt modelId="{A6D36929-49F7-4AD9-8408-94CE16B4FF66}" type="sibTrans" cxnId="{DD959B45-4320-414B-A043-8BFC469D1CF8}">
      <dgm:prSet/>
      <dgm:spPr/>
      <dgm:t>
        <a:bodyPr/>
        <a:lstStyle/>
        <a:p>
          <a:endParaRPr lang="ru-RU"/>
        </a:p>
      </dgm:t>
    </dgm:pt>
    <dgm:pt modelId="{06B6312F-3461-4B63-8D3A-9D82C4341C57}">
      <dgm:prSet custT="1"/>
      <dgm:spPr/>
      <dgm:t>
        <a:bodyPr/>
        <a:lstStyle/>
        <a:p>
          <a:r>
            <a:rPr lang="en-US" sz="2000" b="1" i="1" smtClean="0"/>
            <a:t>d) Mafkuraviy maqsad:</a:t>
          </a:r>
          <a:r>
            <a:rPr lang="en-US" sz="2000" b="1" smtClean="0"/>
            <a:t> </a:t>
          </a:r>
          <a:r>
            <a:rPr lang="en-US" sz="2000" smtClean="0"/>
            <a:t>Milliy g`oyani singdirish</a:t>
          </a:r>
          <a:endParaRPr lang="en-US" sz="2000" dirty="0"/>
        </a:p>
      </dgm:t>
    </dgm:pt>
    <dgm:pt modelId="{FC4A57BE-FE27-45AE-A97A-FD6DDE34724F}" type="parTrans" cxnId="{DD2337BE-21E2-4ECE-9C01-1DED891EB29F}">
      <dgm:prSet/>
      <dgm:spPr/>
      <dgm:t>
        <a:bodyPr/>
        <a:lstStyle/>
        <a:p>
          <a:endParaRPr lang="ru-RU"/>
        </a:p>
      </dgm:t>
    </dgm:pt>
    <dgm:pt modelId="{F6636B05-961C-4888-BDF5-E770FB8EC44D}" type="sibTrans" cxnId="{DD2337BE-21E2-4ECE-9C01-1DED891EB29F}">
      <dgm:prSet/>
      <dgm:spPr/>
      <dgm:t>
        <a:bodyPr/>
        <a:lstStyle/>
        <a:p>
          <a:endParaRPr lang="ru-RU"/>
        </a:p>
      </dgm:t>
    </dgm:pt>
    <dgm:pt modelId="{2999C006-0595-4DB3-9332-7F54D7E85921}">
      <dgm:prSet custT="1"/>
      <dgm:spPr/>
      <dgm:t>
        <a:bodyPr/>
        <a:lstStyle/>
        <a:p>
          <a:r>
            <a:rPr lang="en-US" sz="2000" b="1" i="1" smtClean="0"/>
            <a:t>e) Kasbga yunaltirish</a:t>
          </a:r>
          <a:r>
            <a:rPr lang="en-US" sz="2000" b="1" smtClean="0"/>
            <a:t>: </a:t>
          </a:r>
          <a:r>
            <a:rPr lang="en-US" sz="2000" smtClean="0"/>
            <a:t>Mavzuning hayot bilan bog`lanishi</a:t>
          </a:r>
          <a:r>
            <a:rPr lang="en-US" sz="2000" b="1" smtClean="0"/>
            <a:t> </a:t>
          </a:r>
          <a:endParaRPr lang="ru-RU" sz="2000" dirty="0"/>
        </a:p>
      </dgm:t>
    </dgm:pt>
    <dgm:pt modelId="{11724B7C-5E88-4C34-B9AE-42CB90E37E12}" type="parTrans" cxnId="{1588E836-B3DC-4771-8FD8-D593FB95F6EB}">
      <dgm:prSet/>
      <dgm:spPr/>
      <dgm:t>
        <a:bodyPr/>
        <a:lstStyle/>
        <a:p>
          <a:endParaRPr lang="ru-RU"/>
        </a:p>
      </dgm:t>
    </dgm:pt>
    <dgm:pt modelId="{2D0901D9-5F49-45BE-A629-09C0F72CD5C8}" type="sibTrans" cxnId="{1588E836-B3DC-4771-8FD8-D593FB95F6EB}">
      <dgm:prSet/>
      <dgm:spPr/>
      <dgm:t>
        <a:bodyPr/>
        <a:lstStyle/>
        <a:p>
          <a:endParaRPr lang="ru-RU"/>
        </a:p>
      </dgm:t>
    </dgm:pt>
    <dgm:pt modelId="{C4065D83-D180-4FED-A184-1D42C84FF217}" type="pres">
      <dgm:prSet presAssocID="{11DDE1CE-95FC-4D2C-A1DA-08413AE8FA14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CE9CCD43-E18B-4DCD-BF96-F31FE033BB38}" type="pres">
      <dgm:prSet presAssocID="{073C5CF6-EC5E-4176-9D7D-849FE0B353EE}" presName="parentText" presStyleLbl="node1" presStyleIdx="0" presStyleCnt="1" custLinFactNeighborX="-1172" custLinFactNeighborY="-54978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BA8DFA0-6FC6-4597-9BF4-FF132D8D4029}" type="pres">
      <dgm:prSet presAssocID="{073C5CF6-EC5E-4176-9D7D-849FE0B353EE}" presName="childText" presStyleLbl="revTx" presStyleIdx="0" presStyleCnt="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819052CE-4349-4D61-9FD1-0CCDACF3A3A4}" srcId="{073C5CF6-EC5E-4176-9D7D-849FE0B353EE}" destId="{C7200A24-AE39-4FBE-9C93-30EC6C4BD4F2}" srcOrd="0" destOrd="0" parTransId="{63EF59E7-1D2E-480C-8851-5EAE4E02EDDA}" sibTransId="{4076CDD8-2F99-4D17-A72E-BDD778073047}"/>
    <dgm:cxn modelId="{5BCE8DB0-473F-4B9A-9D1C-EF672C752FC2}" type="presOf" srcId="{073C5CF6-EC5E-4176-9D7D-849FE0B353EE}" destId="{CE9CCD43-E18B-4DCD-BF96-F31FE033BB38}" srcOrd="0" destOrd="0" presId="urn:microsoft.com/office/officeart/2005/8/layout/vList2"/>
    <dgm:cxn modelId="{0F776BC1-AB4C-4606-96BE-4D82EE583052}" type="presOf" srcId="{11DDE1CE-95FC-4D2C-A1DA-08413AE8FA14}" destId="{C4065D83-D180-4FED-A184-1D42C84FF217}" srcOrd="0" destOrd="0" presId="urn:microsoft.com/office/officeart/2005/8/layout/vList2"/>
    <dgm:cxn modelId="{3BDAA642-B60B-4566-9B6E-B90F0DA255FF}" type="presOf" srcId="{9A2202C2-DBD7-4123-B94E-29030B80243F}" destId="{3BA8DFA0-6FC6-4597-9BF4-FF132D8D4029}" srcOrd="0" destOrd="2" presId="urn:microsoft.com/office/officeart/2005/8/layout/vList2"/>
    <dgm:cxn modelId="{05876707-8110-4ECE-B99A-1560CF3D11FF}" type="presOf" srcId="{2999C006-0595-4DB3-9332-7F54D7E85921}" destId="{3BA8DFA0-6FC6-4597-9BF4-FF132D8D4029}" srcOrd="0" destOrd="4" presId="urn:microsoft.com/office/officeart/2005/8/layout/vList2"/>
    <dgm:cxn modelId="{DD959B45-4320-414B-A043-8BFC469D1CF8}" srcId="{073C5CF6-EC5E-4176-9D7D-849FE0B353EE}" destId="{9A2202C2-DBD7-4123-B94E-29030B80243F}" srcOrd="2" destOrd="0" parTransId="{F696DDAA-FC9D-46B4-8275-1E683018C5E2}" sibTransId="{A6D36929-49F7-4AD9-8408-94CE16B4FF66}"/>
    <dgm:cxn modelId="{8E7B9939-E256-4797-B350-52F17733FF7D}" type="presOf" srcId="{06B6312F-3461-4B63-8D3A-9D82C4341C57}" destId="{3BA8DFA0-6FC6-4597-9BF4-FF132D8D4029}" srcOrd="0" destOrd="3" presId="urn:microsoft.com/office/officeart/2005/8/layout/vList2"/>
    <dgm:cxn modelId="{1588E836-B3DC-4771-8FD8-D593FB95F6EB}" srcId="{073C5CF6-EC5E-4176-9D7D-849FE0B353EE}" destId="{2999C006-0595-4DB3-9332-7F54D7E85921}" srcOrd="4" destOrd="0" parTransId="{11724B7C-5E88-4C34-B9AE-42CB90E37E12}" sibTransId="{2D0901D9-5F49-45BE-A629-09C0F72CD5C8}"/>
    <dgm:cxn modelId="{DCABFED2-6074-458D-88E0-76AD1F02498F}" srcId="{073C5CF6-EC5E-4176-9D7D-849FE0B353EE}" destId="{B281295E-9EB9-4D06-A275-E92389646ED4}" srcOrd="1" destOrd="0" parTransId="{8C51E751-497F-42C6-8688-C83AB6E581B3}" sibTransId="{E5C82379-3570-4AC4-9E8E-D82930F662DB}"/>
    <dgm:cxn modelId="{98056AE2-A4B8-4772-AC54-E2F84D29EF86}" type="presOf" srcId="{C7200A24-AE39-4FBE-9C93-30EC6C4BD4F2}" destId="{3BA8DFA0-6FC6-4597-9BF4-FF132D8D4029}" srcOrd="0" destOrd="0" presId="urn:microsoft.com/office/officeart/2005/8/layout/vList2"/>
    <dgm:cxn modelId="{DD2337BE-21E2-4ECE-9C01-1DED891EB29F}" srcId="{073C5CF6-EC5E-4176-9D7D-849FE0B353EE}" destId="{06B6312F-3461-4B63-8D3A-9D82C4341C57}" srcOrd="3" destOrd="0" parTransId="{FC4A57BE-FE27-45AE-A97A-FD6DDE34724F}" sibTransId="{F6636B05-961C-4888-BDF5-E770FB8EC44D}"/>
    <dgm:cxn modelId="{0326B82E-CF01-47F9-B166-186DE573ED9C}" type="presOf" srcId="{B281295E-9EB9-4D06-A275-E92389646ED4}" destId="{3BA8DFA0-6FC6-4597-9BF4-FF132D8D4029}" srcOrd="0" destOrd="1" presId="urn:microsoft.com/office/officeart/2005/8/layout/vList2"/>
    <dgm:cxn modelId="{25121393-0E60-4DB8-81A1-F7D701DCA0A8}" srcId="{11DDE1CE-95FC-4D2C-A1DA-08413AE8FA14}" destId="{073C5CF6-EC5E-4176-9D7D-849FE0B353EE}" srcOrd="0" destOrd="0" parTransId="{9087C4B8-9415-4A8F-8BAC-6209D82D440D}" sibTransId="{9A606062-F267-4C7B-801D-0695AE887810}"/>
    <dgm:cxn modelId="{F1C67D03-9408-4A8C-B2F3-21048D5E0D0B}" type="presParOf" srcId="{C4065D83-D180-4FED-A184-1D42C84FF217}" destId="{CE9CCD43-E18B-4DCD-BF96-F31FE033BB38}" srcOrd="0" destOrd="0" presId="urn:microsoft.com/office/officeart/2005/8/layout/vList2"/>
    <dgm:cxn modelId="{2305FE96-5B4E-4DD7-A7A9-3993A329C5E7}" type="presParOf" srcId="{C4065D83-D180-4FED-A184-1D42C84FF217}" destId="{3BA8DFA0-6FC6-4597-9BF4-FF132D8D4029}" srcOrd="1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4F3C6A7D-0459-452A-8CB0-489420E63ED8}" type="doc">
      <dgm:prSet loTypeId="urn:microsoft.com/office/officeart/2005/8/layout/chevron2" loCatId="list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ru-RU"/>
        </a:p>
      </dgm:t>
    </dgm:pt>
    <dgm:pt modelId="{6B08C8EA-30B1-47CB-94EF-8A5CEA65BA63}">
      <dgm:prSet phldrT="[Текст]"/>
      <dgm:spPr/>
      <dgm:t>
        <a:bodyPr/>
        <a:lstStyle/>
        <a:p>
          <a:r>
            <a:rPr lang="en-US" b="1" i="1" smtClean="0"/>
            <a:t>Darsning usuli</a:t>
          </a:r>
          <a:r>
            <a:rPr lang="en-US" b="1" smtClean="0"/>
            <a:t>: </a:t>
          </a:r>
          <a:endParaRPr lang="ru-RU" dirty="0"/>
        </a:p>
      </dgm:t>
    </dgm:pt>
    <dgm:pt modelId="{399A7FE0-8752-4765-843A-D1403A7594EB}" type="parTrans" cxnId="{368AF34B-9EFA-4D32-892F-797AE4751794}">
      <dgm:prSet/>
      <dgm:spPr/>
      <dgm:t>
        <a:bodyPr/>
        <a:lstStyle/>
        <a:p>
          <a:endParaRPr lang="ru-RU"/>
        </a:p>
      </dgm:t>
    </dgm:pt>
    <dgm:pt modelId="{137B6209-768D-42FE-8D8F-804B078DFE84}" type="sibTrans" cxnId="{368AF34B-9EFA-4D32-892F-797AE4751794}">
      <dgm:prSet/>
      <dgm:spPr/>
      <dgm:t>
        <a:bodyPr/>
        <a:lstStyle/>
        <a:p>
          <a:endParaRPr lang="ru-RU"/>
        </a:p>
      </dgm:t>
    </dgm:pt>
    <dgm:pt modelId="{420E73AD-5E5B-440C-9411-EEB2E67AA737}">
      <dgm:prSet phldrT="[Текст]" custT="1"/>
      <dgm:spPr/>
      <dgm:t>
        <a:bodyPr/>
        <a:lstStyle/>
        <a:p>
          <a:r>
            <a:rPr lang="en-US" sz="2000" b="1" dirty="0" err="1" smtClean="0">
              <a:latin typeface="Times New Roman" pitchFamily="18" charset="0"/>
              <a:cs typeface="Times New Roman" pitchFamily="18" charset="0"/>
            </a:rPr>
            <a:t>Noan’anaviy</a:t>
          </a:r>
          <a:endParaRPr lang="ru-RU" sz="2000" b="1" dirty="0">
            <a:latin typeface="Times New Roman" pitchFamily="18" charset="0"/>
            <a:cs typeface="Times New Roman" pitchFamily="18" charset="0"/>
          </a:endParaRPr>
        </a:p>
      </dgm:t>
    </dgm:pt>
    <dgm:pt modelId="{C555BA68-1137-4840-959D-4ADE0D547E6F}" type="parTrans" cxnId="{78B17E1F-298F-494A-B51D-D2E0D64CB803}">
      <dgm:prSet/>
      <dgm:spPr/>
      <dgm:t>
        <a:bodyPr/>
        <a:lstStyle/>
        <a:p>
          <a:endParaRPr lang="ru-RU"/>
        </a:p>
      </dgm:t>
    </dgm:pt>
    <dgm:pt modelId="{9F7542E9-20A2-4D3A-BB0A-26DB3BF15D24}" type="sibTrans" cxnId="{78B17E1F-298F-494A-B51D-D2E0D64CB803}">
      <dgm:prSet/>
      <dgm:spPr/>
      <dgm:t>
        <a:bodyPr/>
        <a:lstStyle/>
        <a:p>
          <a:endParaRPr lang="ru-RU"/>
        </a:p>
      </dgm:t>
    </dgm:pt>
    <dgm:pt modelId="{67DC7CEE-6067-4E13-A8E9-F2109A439043}">
      <dgm:prSet phldrT="[Текст]"/>
      <dgm:spPr/>
      <dgm:t>
        <a:bodyPr/>
        <a:lstStyle/>
        <a:p>
          <a:r>
            <a:rPr lang="en-US" b="1" i="1" smtClean="0"/>
            <a:t>Darning tipi:</a:t>
          </a:r>
          <a:endParaRPr lang="ru-RU" dirty="0"/>
        </a:p>
      </dgm:t>
    </dgm:pt>
    <dgm:pt modelId="{AEF1C7FB-1DC4-4042-B818-38F7E0174194}" type="parTrans" cxnId="{D42D058A-E395-463A-ADA7-A47C7653EFD7}">
      <dgm:prSet/>
      <dgm:spPr/>
      <dgm:t>
        <a:bodyPr/>
        <a:lstStyle/>
        <a:p>
          <a:endParaRPr lang="ru-RU"/>
        </a:p>
      </dgm:t>
    </dgm:pt>
    <dgm:pt modelId="{C994BB9A-CFE2-4E8D-AB3B-1A0B1B14CA8A}" type="sibTrans" cxnId="{D42D058A-E395-463A-ADA7-A47C7653EFD7}">
      <dgm:prSet/>
      <dgm:spPr/>
      <dgm:t>
        <a:bodyPr/>
        <a:lstStyle/>
        <a:p>
          <a:endParaRPr lang="ru-RU"/>
        </a:p>
      </dgm:t>
    </dgm:pt>
    <dgm:pt modelId="{C3720D27-2118-410C-ABD7-417AA29809C9}">
      <dgm:prSet phldrT="[Текст]" custT="1"/>
      <dgm:spPr/>
      <dgm:t>
        <a:bodyPr/>
        <a:lstStyle/>
        <a:p>
          <a:r>
            <a:rPr lang="en-US" sz="2000" b="1" dirty="0" err="1" smtClean="0">
              <a:latin typeface="Times New Roman" pitchFamily="18" charset="0"/>
              <a:cs typeface="Times New Roman" pitchFamily="18" charset="0"/>
            </a:rPr>
            <a:t>Yangi</a:t>
          </a:r>
          <a:r>
            <a:rPr lang="en-US" sz="2000" b="1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000" b="1" dirty="0" err="1" smtClean="0">
              <a:latin typeface="Times New Roman" pitchFamily="18" charset="0"/>
              <a:cs typeface="Times New Roman" pitchFamily="18" charset="0"/>
            </a:rPr>
            <a:t>bilimlar</a:t>
          </a:r>
          <a:r>
            <a:rPr lang="en-US" sz="2000" b="1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000" b="1" dirty="0" err="1" smtClean="0">
              <a:latin typeface="Times New Roman" pitchFamily="18" charset="0"/>
              <a:cs typeface="Times New Roman" pitchFamily="18" charset="0"/>
            </a:rPr>
            <a:t>berish</a:t>
          </a:r>
          <a:endParaRPr lang="ru-RU" sz="2000" b="1" dirty="0">
            <a:latin typeface="Times New Roman" pitchFamily="18" charset="0"/>
            <a:cs typeface="Times New Roman" pitchFamily="18" charset="0"/>
          </a:endParaRPr>
        </a:p>
      </dgm:t>
    </dgm:pt>
    <dgm:pt modelId="{E0AC9C7E-FD41-4744-B97A-50EBD9B12ABA}" type="parTrans" cxnId="{80E74BC0-68B1-4F18-8BCB-67040359352A}">
      <dgm:prSet/>
      <dgm:spPr/>
      <dgm:t>
        <a:bodyPr/>
        <a:lstStyle/>
        <a:p>
          <a:endParaRPr lang="ru-RU"/>
        </a:p>
      </dgm:t>
    </dgm:pt>
    <dgm:pt modelId="{7AA48697-C0E6-4D65-8AC4-F24EEFFE9AE1}" type="sibTrans" cxnId="{80E74BC0-68B1-4F18-8BCB-67040359352A}">
      <dgm:prSet/>
      <dgm:spPr/>
      <dgm:t>
        <a:bodyPr/>
        <a:lstStyle/>
        <a:p>
          <a:endParaRPr lang="ru-RU"/>
        </a:p>
      </dgm:t>
    </dgm:pt>
    <dgm:pt modelId="{25A6E31A-569D-4299-AEF7-565F4706E0E7}">
      <dgm:prSet phldrT="[Текст]"/>
      <dgm:spPr/>
      <dgm:t>
        <a:bodyPr/>
        <a:lstStyle/>
        <a:p>
          <a:r>
            <a:rPr lang="en-US" b="1" i="1" smtClean="0"/>
            <a:t>Dars jihozi</a:t>
          </a:r>
          <a:r>
            <a:rPr lang="en-US" b="1" smtClean="0"/>
            <a:t>: </a:t>
          </a:r>
          <a:endParaRPr lang="ru-RU" dirty="0"/>
        </a:p>
      </dgm:t>
    </dgm:pt>
    <dgm:pt modelId="{99A05DEE-619C-4D37-84BA-6F7EA945FDD1}" type="parTrans" cxnId="{F3171B93-EB78-4BC9-8080-41CC494377BF}">
      <dgm:prSet/>
      <dgm:spPr/>
      <dgm:t>
        <a:bodyPr/>
        <a:lstStyle/>
        <a:p>
          <a:endParaRPr lang="ru-RU"/>
        </a:p>
      </dgm:t>
    </dgm:pt>
    <dgm:pt modelId="{84197080-B29C-4CAC-B651-FD2EC22D8EB2}" type="sibTrans" cxnId="{F3171B93-EB78-4BC9-8080-41CC494377BF}">
      <dgm:prSet/>
      <dgm:spPr/>
      <dgm:t>
        <a:bodyPr/>
        <a:lstStyle/>
        <a:p>
          <a:endParaRPr lang="ru-RU"/>
        </a:p>
      </dgm:t>
    </dgm:pt>
    <dgm:pt modelId="{69933436-7C19-4EFC-B068-9D090CB80285}">
      <dgm:prSet phldrT="[Текст]" custT="1"/>
      <dgm:spPr/>
      <dgm:t>
        <a:bodyPr/>
        <a:lstStyle/>
        <a:p>
          <a:r>
            <a:rPr lang="en-US" sz="2000" b="1" dirty="0" err="1" smtClean="0">
              <a:latin typeface="Times New Roman" pitchFamily="18" charset="0"/>
              <a:cs typeface="Times New Roman" pitchFamily="18" charset="0"/>
            </a:rPr>
            <a:t>Kompyuter</a:t>
          </a:r>
          <a:r>
            <a:rPr lang="en-US" sz="2000" b="1" dirty="0" smtClean="0">
              <a:latin typeface="Times New Roman" pitchFamily="18" charset="0"/>
              <a:cs typeface="Times New Roman" pitchFamily="18" charset="0"/>
            </a:rPr>
            <a:t> (</a:t>
          </a:r>
          <a:r>
            <a:rPr lang="en-US" sz="2000" b="1" dirty="0" err="1" smtClean="0">
              <a:latin typeface="Times New Roman" pitchFamily="18" charset="0"/>
              <a:cs typeface="Times New Roman" pitchFamily="18" charset="0"/>
            </a:rPr>
            <a:t>noutbook</a:t>
          </a:r>
          <a:r>
            <a:rPr lang="en-US" sz="2000" b="1" dirty="0" smtClean="0">
              <a:latin typeface="Times New Roman" pitchFamily="18" charset="0"/>
              <a:cs typeface="Times New Roman" pitchFamily="18" charset="0"/>
            </a:rPr>
            <a:t>), Video </a:t>
          </a:r>
          <a:r>
            <a:rPr lang="en-US" sz="2000" b="1" dirty="0" err="1" smtClean="0">
              <a:latin typeface="Times New Roman" pitchFamily="18" charset="0"/>
              <a:cs typeface="Times New Roman" pitchFamily="18" charset="0"/>
            </a:rPr>
            <a:t>proektor</a:t>
          </a:r>
          <a:r>
            <a:rPr lang="en-US" sz="2000" b="1" dirty="0" smtClean="0">
              <a:latin typeface="Times New Roman" pitchFamily="18" charset="0"/>
              <a:cs typeface="Times New Roman" pitchFamily="18" charset="0"/>
            </a:rPr>
            <a:t>, </a:t>
          </a:r>
          <a:endParaRPr lang="ru-RU" sz="2000" b="1" dirty="0">
            <a:latin typeface="Times New Roman" pitchFamily="18" charset="0"/>
            <a:cs typeface="Times New Roman" pitchFamily="18" charset="0"/>
          </a:endParaRPr>
        </a:p>
      </dgm:t>
    </dgm:pt>
    <dgm:pt modelId="{00BC0BF9-D8E4-4B33-81E7-08F8C498C387}" type="parTrans" cxnId="{52960CF9-8257-47AD-BD82-C65D21463C1F}">
      <dgm:prSet/>
      <dgm:spPr/>
      <dgm:t>
        <a:bodyPr/>
        <a:lstStyle/>
        <a:p>
          <a:endParaRPr lang="ru-RU"/>
        </a:p>
      </dgm:t>
    </dgm:pt>
    <dgm:pt modelId="{458FB3DA-3A1A-44E3-9E44-D04B83D88B0D}" type="sibTrans" cxnId="{52960CF9-8257-47AD-BD82-C65D21463C1F}">
      <dgm:prSet/>
      <dgm:spPr/>
      <dgm:t>
        <a:bodyPr/>
        <a:lstStyle/>
        <a:p>
          <a:endParaRPr lang="ru-RU"/>
        </a:p>
      </dgm:t>
    </dgm:pt>
    <dgm:pt modelId="{73A1DAF1-30A7-4274-A595-AD9843CF1559}">
      <dgm:prSet phldrT="[Текст]"/>
      <dgm:spPr/>
      <dgm:t>
        <a:bodyPr/>
        <a:lstStyle/>
        <a:p>
          <a:r>
            <a:rPr lang="en-US" b="1" i="1" smtClean="0"/>
            <a:t>Axborot manbai</a:t>
          </a:r>
          <a:r>
            <a:rPr lang="en-US" b="1" smtClean="0"/>
            <a:t>: </a:t>
          </a:r>
          <a:endParaRPr lang="ru-RU" dirty="0"/>
        </a:p>
      </dgm:t>
    </dgm:pt>
    <dgm:pt modelId="{30741734-3470-4646-B33E-A3DD220DC1F2}" type="parTrans" cxnId="{0ADC848A-71A2-497C-A18A-401BA577E1DD}">
      <dgm:prSet/>
      <dgm:spPr/>
      <dgm:t>
        <a:bodyPr/>
        <a:lstStyle/>
        <a:p>
          <a:endParaRPr lang="ru-RU"/>
        </a:p>
      </dgm:t>
    </dgm:pt>
    <dgm:pt modelId="{AD6EE5FC-C1E9-4DA0-A047-F32C79847ECB}" type="sibTrans" cxnId="{0ADC848A-71A2-497C-A18A-401BA577E1DD}">
      <dgm:prSet/>
      <dgm:spPr/>
      <dgm:t>
        <a:bodyPr/>
        <a:lstStyle/>
        <a:p>
          <a:endParaRPr lang="ru-RU"/>
        </a:p>
      </dgm:t>
    </dgm:pt>
    <dgm:pt modelId="{C40F1AC9-6128-4397-A10F-B80FA26967DB}">
      <dgm:prSet phldrT="[Текст]" custT="1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US" sz="2000" b="1" dirty="0" err="1" smtClean="0">
              <a:latin typeface="Times New Roman" pitchFamily="18" charset="0"/>
              <a:cs typeface="Times New Roman" pitchFamily="18" charset="0"/>
            </a:rPr>
            <a:t>Darslik</a:t>
          </a:r>
          <a:r>
            <a:rPr lang="en-US" sz="2000" b="1" dirty="0" smtClean="0">
              <a:latin typeface="Times New Roman" pitchFamily="18" charset="0"/>
              <a:cs typeface="Times New Roman" pitchFamily="18" charset="0"/>
            </a:rPr>
            <a:t>, </a:t>
          </a:r>
          <a:r>
            <a:rPr lang="en-US" sz="2000" b="1" dirty="0" err="1" smtClean="0">
              <a:latin typeface="Times New Roman" pitchFamily="18" charset="0"/>
              <a:cs typeface="Times New Roman" pitchFamily="18" charset="0"/>
            </a:rPr>
            <a:t>O`qituvchi</a:t>
          </a:r>
          <a:r>
            <a:rPr lang="en-US" sz="2000" b="1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000" b="1" dirty="0" err="1" smtClean="0">
              <a:latin typeface="Times New Roman" pitchFamily="18" charset="0"/>
              <a:cs typeface="Times New Roman" pitchFamily="18" charset="0"/>
            </a:rPr>
            <a:t>qullanmasi</a:t>
          </a:r>
          <a:endParaRPr lang="en-US" sz="2000" b="1" dirty="0" smtClean="0">
            <a:latin typeface="Times New Roman" pitchFamily="18" charset="0"/>
            <a:cs typeface="Times New Roman" pitchFamily="18" charset="0"/>
          </a:endParaRPr>
        </a:p>
        <a:p>
          <a:pPr marL="228600" indent="0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endParaRPr lang="ru-RU" sz="1400" dirty="0"/>
        </a:p>
      </dgm:t>
    </dgm:pt>
    <dgm:pt modelId="{0848D90D-A79B-438A-A104-73DA384C4C24}" type="parTrans" cxnId="{957DB737-C7BD-404F-9795-6FB997A8080D}">
      <dgm:prSet/>
      <dgm:spPr/>
      <dgm:t>
        <a:bodyPr/>
        <a:lstStyle/>
        <a:p>
          <a:endParaRPr lang="ru-RU"/>
        </a:p>
      </dgm:t>
    </dgm:pt>
    <dgm:pt modelId="{A5FC3CDA-02E0-4A23-A6C9-9B1D98344B92}" type="sibTrans" cxnId="{957DB737-C7BD-404F-9795-6FB997A8080D}">
      <dgm:prSet/>
      <dgm:spPr/>
      <dgm:t>
        <a:bodyPr/>
        <a:lstStyle/>
        <a:p>
          <a:endParaRPr lang="ru-RU"/>
        </a:p>
      </dgm:t>
    </dgm:pt>
    <dgm:pt modelId="{DCC3D55F-8705-412C-ABC7-C2AA3043E979}">
      <dgm:prSet phldrT="[Текст]"/>
      <dgm:spPr/>
      <dgm:t>
        <a:bodyPr/>
        <a:lstStyle/>
        <a:p>
          <a:r>
            <a:rPr lang="en-US" b="1" i="1" smtClean="0"/>
            <a:t>DTS talabi</a:t>
          </a:r>
          <a:r>
            <a:rPr lang="en-US" b="1" smtClean="0"/>
            <a:t>:</a:t>
          </a:r>
          <a:endParaRPr lang="ru-RU" dirty="0"/>
        </a:p>
      </dgm:t>
    </dgm:pt>
    <dgm:pt modelId="{97603C5B-D781-40A4-B4BE-BF1461362542}" type="parTrans" cxnId="{09556917-978A-42B7-B7AF-87B842D9D8E4}">
      <dgm:prSet/>
      <dgm:spPr/>
      <dgm:t>
        <a:bodyPr/>
        <a:lstStyle/>
        <a:p>
          <a:endParaRPr lang="ru-RU"/>
        </a:p>
      </dgm:t>
    </dgm:pt>
    <dgm:pt modelId="{1527C199-F76C-40EA-9D24-117C04D49A41}" type="sibTrans" cxnId="{09556917-978A-42B7-B7AF-87B842D9D8E4}">
      <dgm:prSet/>
      <dgm:spPr/>
      <dgm:t>
        <a:bodyPr/>
        <a:lstStyle/>
        <a:p>
          <a:endParaRPr lang="ru-RU"/>
        </a:p>
      </dgm:t>
    </dgm:pt>
    <dgm:pt modelId="{E047EA32-BA93-4D2B-944D-11FFDC2966AD}">
      <dgm:prSet phldrT="[Текст]"/>
      <dgm:spPr/>
      <dgm:t>
        <a:bodyPr/>
        <a:lstStyle/>
        <a:p>
          <a:endParaRPr lang="ru-RU" sz="1400" dirty="0"/>
        </a:p>
      </dgm:t>
    </dgm:pt>
    <dgm:pt modelId="{7B761922-9045-466B-9366-C69B34F22E37}" type="parTrans" cxnId="{42205BBB-62B1-4E96-8365-E86CFEC81791}">
      <dgm:prSet/>
      <dgm:spPr/>
      <dgm:t>
        <a:bodyPr/>
        <a:lstStyle/>
        <a:p>
          <a:endParaRPr lang="ru-RU"/>
        </a:p>
      </dgm:t>
    </dgm:pt>
    <dgm:pt modelId="{3BF4121E-23C1-4AF6-984A-E724A64C1F4D}" type="sibTrans" cxnId="{42205BBB-62B1-4E96-8365-E86CFEC81791}">
      <dgm:prSet/>
      <dgm:spPr/>
      <dgm:t>
        <a:bodyPr/>
        <a:lstStyle/>
        <a:p>
          <a:endParaRPr lang="ru-RU"/>
        </a:p>
      </dgm:t>
    </dgm:pt>
    <dgm:pt modelId="{2B0404F2-9DB2-484E-A0ED-DA4D8EC3B285}">
      <dgm:prSet/>
      <dgm:spPr/>
      <dgm:t>
        <a:bodyPr/>
        <a:lstStyle/>
        <a:p>
          <a:endParaRPr lang="en-US" sz="1400" b="1" dirty="0">
            <a:solidFill>
              <a:srgbClr val="0000FF"/>
            </a:solidFill>
          </a:endParaRPr>
        </a:p>
      </dgm:t>
    </dgm:pt>
    <dgm:pt modelId="{C3F779A9-12F1-40E1-AF9B-303188A4D248}" type="parTrans" cxnId="{991F6A26-0241-4492-B9FF-6C9AF037DC58}">
      <dgm:prSet/>
      <dgm:spPr/>
      <dgm:t>
        <a:bodyPr/>
        <a:lstStyle/>
        <a:p>
          <a:endParaRPr lang="ru-RU"/>
        </a:p>
      </dgm:t>
    </dgm:pt>
    <dgm:pt modelId="{7C89759B-ACE9-437F-9DDE-A6EAAC605F66}" type="sibTrans" cxnId="{991F6A26-0241-4492-B9FF-6C9AF037DC58}">
      <dgm:prSet/>
      <dgm:spPr/>
      <dgm:t>
        <a:bodyPr/>
        <a:lstStyle/>
        <a:p>
          <a:endParaRPr lang="ru-RU"/>
        </a:p>
      </dgm:t>
    </dgm:pt>
    <dgm:pt modelId="{F758192E-8334-4AF5-B3C6-79FB4E979CA2}">
      <dgm:prSet custT="1"/>
      <dgm:spPr/>
      <dgm:t>
        <a:bodyPr/>
        <a:lstStyle/>
        <a:p>
          <a:r>
            <a:rPr lang="en-US" sz="2000" b="1" dirty="0" err="1" smtClean="0">
              <a:latin typeface="Times New Roman" pitchFamily="18" charset="0"/>
              <a:cs typeface="Times New Roman" pitchFamily="18" charset="0"/>
            </a:rPr>
            <a:t>O</a:t>
          </a:r>
          <a:r>
            <a:rPr lang="en-US" sz="2000" b="1" dirty="0" err="1" smtClean="0">
              <a:effectLst>
                <a:reflection blurRad="12700" stA="48000" endA="300" endPos="55000" dir="5400000" sy="-90000" algn="bl" rotWithShape="0"/>
              </a:effectLst>
              <a:latin typeface="Times New Roman" pitchFamily="18" charset="0"/>
              <a:cs typeface="Times New Roman" pitchFamily="18" charset="0"/>
            </a:rPr>
            <a:t>peratsion</a:t>
          </a:r>
          <a:r>
            <a:rPr lang="en-US" sz="2000" b="1" dirty="0" smtClean="0">
              <a:effectLst>
                <a:reflection blurRad="12700" stA="48000" endA="300" endPos="55000" dir="5400000" sy="-90000" algn="bl" rotWithShape="0"/>
              </a:effectLst>
              <a:latin typeface="Times New Roman" pitchFamily="18" charset="0"/>
              <a:cs typeface="Times New Roman" pitchFamily="18" charset="0"/>
            </a:rPr>
            <a:t> </a:t>
          </a:r>
          <a:r>
            <a:rPr lang="en-US" sz="2000" b="1" dirty="0" err="1" smtClean="0">
              <a:effectLst>
                <a:reflection blurRad="12700" stA="48000" endA="300" endPos="55000" dir="5400000" sy="-90000" algn="bl" rotWithShape="0"/>
              </a:effectLst>
              <a:latin typeface="Times New Roman" pitchFamily="18" charset="0"/>
              <a:cs typeface="Times New Roman" pitchFamily="18" charset="0"/>
            </a:rPr>
            <a:t>sistema</a:t>
          </a:r>
          <a:r>
            <a:rPr lang="en-US" sz="2000" b="1" dirty="0" smtClean="0">
              <a:effectLst>
                <a:reflection blurRad="12700" stA="48000" endA="300" endPos="55000" dir="5400000" sy="-90000" algn="bl" rotWithShape="0"/>
              </a:effectLst>
              <a:latin typeface="Times New Roman" pitchFamily="18" charset="0"/>
              <a:cs typeface="Times New Roman" pitchFamily="18" charset="0"/>
            </a:rPr>
            <a:t> </a:t>
          </a:r>
          <a:r>
            <a:rPr lang="en-US" sz="2000" b="1" dirty="0" err="1" smtClean="0">
              <a:effectLst>
                <a:reflection blurRad="12700" stA="48000" endA="300" endPos="55000" dir="5400000" sy="-90000" algn="bl" rotWithShape="0"/>
              </a:effectLst>
              <a:latin typeface="Times New Roman" pitchFamily="18" charset="0"/>
              <a:cs typeface="Times New Roman" pitchFamily="18" charset="0"/>
            </a:rPr>
            <a:t>tushunchasi</a:t>
          </a:r>
          <a:r>
            <a:rPr lang="en-US" sz="2000" b="1" dirty="0" smtClean="0">
              <a:effectLst>
                <a:reflection blurRad="12700" stA="48000" endA="300" endPos="55000" dir="5400000" sy="-90000" algn="bl" rotWithShape="0"/>
              </a:effectLst>
              <a:latin typeface="Times New Roman" pitchFamily="18" charset="0"/>
              <a:cs typeface="Times New Roman" pitchFamily="18" charset="0"/>
            </a:rPr>
            <a:t>. </a:t>
          </a:r>
          <a:r>
            <a:rPr lang="en-US" sz="2000" b="1" dirty="0" err="1" smtClean="0">
              <a:effectLst>
                <a:reflection blurRad="12700" stA="48000" endA="300" endPos="55000" dir="5400000" sy="-90000" algn="bl" rotWithShape="0"/>
              </a:effectLst>
              <a:latin typeface="Times New Roman" pitchFamily="18" charset="0"/>
              <a:cs typeface="Times New Roman" pitchFamily="18" charset="0"/>
            </a:rPr>
            <a:t>operatsion</a:t>
          </a:r>
          <a:r>
            <a:rPr lang="en-US" sz="2000" b="1" dirty="0" smtClean="0">
              <a:effectLst>
                <a:reflection blurRad="12700" stA="48000" endA="300" endPos="55000" dir="5400000" sy="-90000" algn="bl" rotWithShape="0"/>
              </a:effectLst>
              <a:latin typeface="Times New Roman" pitchFamily="18" charset="0"/>
              <a:cs typeface="Times New Roman" pitchFamily="18" charset="0"/>
            </a:rPr>
            <a:t> </a:t>
          </a:r>
          <a:r>
            <a:rPr lang="en-US" sz="2000" b="1" dirty="0" err="1" smtClean="0">
              <a:effectLst>
                <a:reflection blurRad="12700" stA="48000" endA="300" endPos="55000" dir="5400000" sy="-90000" algn="bl" rotWithShape="0"/>
              </a:effectLst>
              <a:latin typeface="Times New Roman" pitchFamily="18" charset="0"/>
              <a:cs typeface="Times New Roman" pitchFamily="18" charset="0"/>
            </a:rPr>
            <a:t>sistemani</a:t>
          </a:r>
          <a:r>
            <a:rPr lang="en-US" sz="2000" b="1" dirty="0" smtClean="0">
              <a:effectLst>
                <a:reflection blurRad="12700" stA="48000" endA="300" endPos="55000" dir="5400000" sy="-90000" algn="bl" rotWithShape="0"/>
              </a:effectLst>
              <a:latin typeface="Times New Roman" pitchFamily="18" charset="0"/>
              <a:cs typeface="Times New Roman" pitchFamily="18" charset="0"/>
            </a:rPr>
            <a:t> </a:t>
          </a:r>
          <a:r>
            <a:rPr lang="en-US" sz="2000" b="1" dirty="0" err="1" smtClean="0">
              <a:effectLst>
                <a:reflection blurRad="12700" stA="48000" endA="300" endPos="55000" dir="5400000" sy="-90000" algn="bl" rotWithShape="0"/>
              </a:effectLst>
              <a:latin typeface="Times New Roman" pitchFamily="18" charset="0"/>
              <a:cs typeface="Times New Roman" pitchFamily="18" charset="0"/>
            </a:rPr>
            <a:t>tashkil</a:t>
          </a:r>
          <a:r>
            <a:rPr lang="en-US" sz="2000" b="1" dirty="0" smtClean="0">
              <a:effectLst>
                <a:reflection blurRad="12700" stA="48000" endA="300" endPos="55000" dir="5400000" sy="-90000" algn="bl" rotWithShape="0"/>
              </a:effectLst>
              <a:latin typeface="Times New Roman" pitchFamily="18" charset="0"/>
              <a:cs typeface="Times New Roman" pitchFamily="18" charset="0"/>
            </a:rPr>
            <a:t> </a:t>
          </a:r>
          <a:r>
            <a:rPr lang="en-US" sz="2000" b="1" dirty="0" err="1" smtClean="0">
              <a:effectLst>
                <a:reflection blurRad="12700" stA="48000" endA="300" endPos="55000" dir="5400000" sy="-90000" algn="bl" rotWithShape="0"/>
              </a:effectLst>
              <a:latin typeface="Times New Roman" pitchFamily="18" charset="0"/>
              <a:cs typeface="Times New Roman" pitchFamily="18" charset="0"/>
            </a:rPr>
            <a:t>etuvchi</a:t>
          </a:r>
          <a:r>
            <a:rPr lang="en-US" sz="2000" b="1" dirty="0" smtClean="0">
              <a:effectLst>
                <a:reflection blurRad="12700" stA="48000" endA="300" endPos="55000" dir="5400000" sy="-90000" algn="bl" rotWithShape="0"/>
              </a:effectLst>
              <a:latin typeface="Times New Roman" pitchFamily="18" charset="0"/>
              <a:cs typeface="Times New Roman" pitchFamily="18" charset="0"/>
            </a:rPr>
            <a:t> </a:t>
          </a:r>
          <a:r>
            <a:rPr lang="en-US" sz="2000" b="1" dirty="0" err="1" smtClean="0">
              <a:effectLst>
                <a:reflection blurRad="12700" stA="48000" endA="300" endPos="55000" dir="5400000" sy="-90000" algn="bl" rotWithShape="0"/>
              </a:effectLst>
              <a:latin typeface="Times New Roman" pitchFamily="18" charset="0"/>
              <a:cs typeface="Times New Roman" pitchFamily="18" charset="0"/>
            </a:rPr>
            <a:t>dasturlarni</a:t>
          </a:r>
          <a:r>
            <a:rPr lang="en-US" sz="2000" b="1" dirty="0" smtClean="0">
              <a:effectLst>
                <a:reflection blurRad="12700" stA="48000" endA="300" endPos="55000" dir="5400000" sy="-90000" algn="bl" rotWithShape="0"/>
              </a:effectLst>
              <a:latin typeface="Times New Roman" pitchFamily="18" charset="0"/>
              <a:cs typeface="Times New Roman" pitchFamily="18" charset="0"/>
            </a:rPr>
            <a:t> </a:t>
          </a:r>
          <a:r>
            <a:rPr lang="en-US" sz="2000" b="1" dirty="0" err="1" smtClean="0">
              <a:effectLst>
                <a:reflection blurRad="12700" stA="48000" endA="300" endPos="55000" dir="5400000" sy="-90000" algn="bl" rotWithShape="0"/>
              </a:effectLst>
              <a:latin typeface="Times New Roman" pitchFamily="18" charset="0"/>
              <a:cs typeface="Times New Roman" pitchFamily="18" charset="0"/>
            </a:rPr>
            <a:t>o’quvchilarga</a:t>
          </a:r>
          <a:r>
            <a:rPr lang="en-US" sz="2000" b="1" dirty="0" smtClean="0">
              <a:effectLst>
                <a:reflection blurRad="12700" stA="48000" endA="300" endPos="55000" dir="5400000" sy="-90000" algn="bl" rotWithShape="0"/>
              </a:effectLst>
              <a:latin typeface="Times New Roman" pitchFamily="18" charset="0"/>
              <a:cs typeface="Times New Roman" pitchFamily="18" charset="0"/>
            </a:rPr>
            <a:t> </a:t>
          </a:r>
          <a:r>
            <a:rPr lang="en-US" sz="2000" b="1" dirty="0" err="1" smtClean="0">
              <a:effectLst>
                <a:reflection blurRad="12700" stA="48000" endA="300" endPos="55000" dir="5400000" sy="-90000" algn="bl" rotWithShape="0"/>
              </a:effectLst>
              <a:latin typeface="Times New Roman" pitchFamily="18" charset="0"/>
              <a:cs typeface="Times New Roman" pitchFamily="18" charset="0"/>
            </a:rPr>
            <a:t>tushuncha</a:t>
          </a:r>
          <a:r>
            <a:rPr lang="en-US" sz="2000" b="1" dirty="0" smtClean="0">
              <a:effectLst>
                <a:reflection blurRad="12700" stA="48000" endA="300" endPos="55000" dir="5400000" sy="-90000" algn="bl" rotWithShape="0"/>
              </a:effectLst>
              <a:latin typeface="Times New Roman" pitchFamily="18" charset="0"/>
              <a:cs typeface="Times New Roman" pitchFamily="18" charset="0"/>
            </a:rPr>
            <a:t> </a:t>
          </a:r>
          <a:r>
            <a:rPr lang="en-US" sz="2000" b="1" dirty="0" err="1" smtClean="0">
              <a:effectLst>
                <a:reflection blurRad="12700" stA="48000" endA="300" endPos="55000" dir="5400000" sy="-90000" algn="bl" rotWithShape="0"/>
              </a:effectLst>
              <a:latin typeface="Times New Roman" pitchFamily="18" charset="0"/>
              <a:cs typeface="Times New Roman" pitchFamily="18" charset="0"/>
            </a:rPr>
            <a:t>berish</a:t>
          </a:r>
          <a:endParaRPr lang="ru-RU" sz="2000" b="1" dirty="0">
            <a:latin typeface="Times New Roman" pitchFamily="18" charset="0"/>
            <a:cs typeface="Times New Roman" pitchFamily="18" charset="0"/>
          </a:endParaRPr>
        </a:p>
      </dgm:t>
    </dgm:pt>
    <dgm:pt modelId="{DEC215C7-2448-4671-96D4-04E22796F697}" type="parTrans" cxnId="{C9C7404C-2589-4E3F-8CC8-03B0C42A7CC1}">
      <dgm:prSet/>
      <dgm:spPr/>
      <dgm:t>
        <a:bodyPr/>
        <a:lstStyle/>
        <a:p>
          <a:endParaRPr lang="ru-RU"/>
        </a:p>
      </dgm:t>
    </dgm:pt>
    <dgm:pt modelId="{C4D09A8F-A08C-465B-8904-F2A2FC13034F}" type="sibTrans" cxnId="{C9C7404C-2589-4E3F-8CC8-03B0C42A7CC1}">
      <dgm:prSet/>
      <dgm:spPr/>
      <dgm:t>
        <a:bodyPr/>
        <a:lstStyle/>
        <a:p>
          <a:endParaRPr lang="ru-RU"/>
        </a:p>
      </dgm:t>
    </dgm:pt>
    <dgm:pt modelId="{1ADAE416-766B-4963-935C-2500E46A7B45}" type="pres">
      <dgm:prSet presAssocID="{4F3C6A7D-0459-452A-8CB0-489420E63ED8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1426D549-8079-4D48-AE49-A36B42103970}" type="pres">
      <dgm:prSet presAssocID="{6B08C8EA-30B1-47CB-94EF-8A5CEA65BA63}" presName="composite" presStyleCnt="0"/>
      <dgm:spPr/>
      <dgm:t>
        <a:bodyPr/>
        <a:lstStyle/>
        <a:p>
          <a:endParaRPr lang="ru-RU"/>
        </a:p>
      </dgm:t>
    </dgm:pt>
    <dgm:pt modelId="{E528369C-98B0-4200-8077-9A92310DB00C}" type="pres">
      <dgm:prSet presAssocID="{6B08C8EA-30B1-47CB-94EF-8A5CEA65BA63}" presName="parentText" presStyleLbl="alignNode1" presStyleIdx="0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B9F5191-AA70-4397-AD5D-E46F360EA61C}" type="pres">
      <dgm:prSet presAssocID="{6B08C8EA-30B1-47CB-94EF-8A5CEA65BA63}" presName="descendantText" presStyleLbl="alignAcc1" presStyleIdx="0" presStyleCnt="5" custScaleY="100000" custLinFactNeighborX="-116" custLinFactNeighborY="-390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898673F-5625-473A-BBF8-D7FA9F47CD52}" type="pres">
      <dgm:prSet presAssocID="{137B6209-768D-42FE-8D8F-804B078DFE84}" presName="sp" presStyleCnt="0"/>
      <dgm:spPr/>
      <dgm:t>
        <a:bodyPr/>
        <a:lstStyle/>
        <a:p>
          <a:endParaRPr lang="ru-RU"/>
        </a:p>
      </dgm:t>
    </dgm:pt>
    <dgm:pt modelId="{A56263BA-2A91-4E2D-B86F-5A2C2296C762}" type="pres">
      <dgm:prSet presAssocID="{67DC7CEE-6067-4E13-A8E9-F2109A439043}" presName="composite" presStyleCnt="0"/>
      <dgm:spPr/>
      <dgm:t>
        <a:bodyPr/>
        <a:lstStyle/>
        <a:p>
          <a:endParaRPr lang="ru-RU"/>
        </a:p>
      </dgm:t>
    </dgm:pt>
    <dgm:pt modelId="{E60F2F5C-BF97-4198-8983-4BF8993AC075}" type="pres">
      <dgm:prSet presAssocID="{67DC7CEE-6067-4E13-A8E9-F2109A439043}" presName="parentText" presStyleLbl="alignNode1" presStyleIdx="1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E84114B-AD61-4E0F-ACF5-68FBD64761E9}" type="pres">
      <dgm:prSet presAssocID="{67DC7CEE-6067-4E13-A8E9-F2109A439043}" presName="descendantText" presStyleLbl="alignAcc1" presStyleIdx="1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15DE680-A089-4294-B115-6EAF686F64E4}" type="pres">
      <dgm:prSet presAssocID="{C994BB9A-CFE2-4E8D-AB3B-1A0B1B14CA8A}" presName="sp" presStyleCnt="0"/>
      <dgm:spPr/>
      <dgm:t>
        <a:bodyPr/>
        <a:lstStyle/>
        <a:p>
          <a:endParaRPr lang="ru-RU"/>
        </a:p>
      </dgm:t>
    </dgm:pt>
    <dgm:pt modelId="{7D67FAB3-0472-45E1-B6A6-1DAA4A702B48}" type="pres">
      <dgm:prSet presAssocID="{25A6E31A-569D-4299-AEF7-565F4706E0E7}" presName="composite" presStyleCnt="0"/>
      <dgm:spPr/>
      <dgm:t>
        <a:bodyPr/>
        <a:lstStyle/>
        <a:p>
          <a:endParaRPr lang="ru-RU"/>
        </a:p>
      </dgm:t>
    </dgm:pt>
    <dgm:pt modelId="{475A22BA-BCF2-4796-ABF7-12FBBF3EAF6C}" type="pres">
      <dgm:prSet presAssocID="{25A6E31A-569D-4299-AEF7-565F4706E0E7}" presName="parentText" presStyleLbl="alignNode1" presStyleIdx="2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6877797-367D-4D90-A1AC-9780C651B6B0}" type="pres">
      <dgm:prSet presAssocID="{25A6E31A-569D-4299-AEF7-565F4706E0E7}" presName="descendantText" presStyleLbl="alignAcc1" presStyleIdx="2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C18194D-D2DF-4C02-A962-CD8E1CDC1DD8}" type="pres">
      <dgm:prSet presAssocID="{84197080-B29C-4CAC-B651-FD2EC22D8EB2}" presName="sp" presStyleCnt="0"/>
      <dgm:spPr/>
      <dgm:t>
        <a:bodyPr/>
        <a:lstStyle/>
        <a:p>
          <a:endParaRPr lang="ru-RU"/>
        </a:p>
      </dgm:t>
    </dgm:pt>
    <dgm:pt modelId="{0689911D-DB4D-4784-A88C-89F6722E7CA2}" type="pres">
      <dgm:prSet presAssocID="{73A1DAF1-30A7-4274-A595-AD9843CF1559}" presName="composite" presStyleCnt="0"/>
      <dgm:spPr/>
      <dgm:t>
        <a:bodyPr/>
        <a:lstStyle/>
        <a:p>
          <a:endParaRPr lang="ru-RU"/>
        </a:p>
      </dgm:t>
    </dgm:pt>
    <dgm:pt modelId="{9221B14C-7791-4386-A447-7A4BEFEE99FF}" type="pres">
      <dgm:prSet presAssocID="{73A1DAF1-30A7-4274-A595-AD9843CF1559}" presName="parentText" presStyleLbl="alignNode1" presStyleIdx="3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01E3269-3E60-497B-AEB4-D99AED767924}" type="pres">
      <dgm:prSet presAssocID="{73A1DAF1-30A7-4274-A595-AD9843CF1559}" presName="descendantText" presStyleLbl="alignAcc1" presStyleIdx="3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E21B701-1A21-4F9A-BDBF-C6A7254C12EC}" type="pres">
      <dgm:prSet presAssocID="{AD6EE5FC-C1E9-4DA0-A047-F32C79847ECB}" presName="sp" presStyleCnt="0"/>
      <dgm:spPr/>
      <dgm:t>
        <a:bodyPr/>
        <a:lstStyle/>
        <a:p>
          <a:endParaRPr lang="ru-RU"/>
        </a:p>
      </dgm:t>
    </dgm:pt>
    <dgm:pt modelId="{AFBF2899-44A5-4BD4-8A67-305574800A60}" type="pres">
      <dgm:prSet presAssocID="{DCC3D55F-8705-412C-ABC7-C2AA3043E979}" presName="composite" presStyleCnt="0"/>
      <dgm:spPr/>
      <dgm:t>
        <a:bodyPr/>
        <a:lstStyle/>
        <a:p>
          <a:endParaRPr lang="ru-RU"/>
        </a:p>
      </dgm:t>
    </dgm:pt>
    <dgm:pt modelId="{581096EC-1B7E-44A8-9B14-B61C3262613B}" type="pres">
      <dgm:prSet presAssocID="{DCC3D55F-8705-412C-ABC7-C2AA3043E979}" presName="parentText" presStyleLbl="alignNode1" presStyleIdx="4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79A7913-1947-41D5-AC8E-62A5B020A4F9}" type="pres">
      <dgm:prSet presAssocID="{DCC3D55F-8705-412C-ABC7-C2AA3043E979}" presName="descendantText" presStyleLbl="alignAcc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78B17E1F-298F-494A-B51D-D2E0D64CB803}" srcId="{6B08C8EA-30B1-47CB-94EF-8A5CEA65BA63}" destId="{420E73AD-5E5B-440C-9411-EEB2E67AA737}" srcOrd="0" destOrd="0" parTransId="{C555BA68-1137-4840-959D-4ADE0D547E6F}" sibTransId="{9F7542E9-20A2-4D3A-BB0A-26DB3BF15D24}"/>
    <dgm:cxn modelId="{CA8A36E4-24F0-4CC0-9D77-3B4D7C210769}" type="presOf" srcId="{2B0404F2-9DB2-484E-A0ED-DA4D8EC3B285}" destId="{F6877797-367D-4D90-A1AC-9780C651B6B0}" srcOrd="0" destOrd="1" presId="urn:microsoft.com/office/officeart/2005/8/layout/chevron2"/>
    <dgm:cxn modelId="{F3171B93-EB78-4BC9-8080-41CC494377BF}" srcId="{4F3C6A7D-0459-452A-8CB0-489420E63ED8}" destId="{25A6E31A-569D-4299-AEF7-565F4706E0E7}" srcOrd="2" destOrd="0" parTransId="{99A05DEE-619C-4D37-84BA-6F7EA945FDD1}" sibTransId="{84197080-B29C-4CAC-B651-FD2EC22D8EB2}"/>
    <dgm:cxn modelId="{1C9AF2B6-668D-4BC6-A717-EB3541BC2ED3}" type="presOf" srcId="{C40F1AC9-6128-4397-A10F-B80FA26967DB}" destId="{001E3269-3E60-497B-AEB4-D99AED767924}" srcOrd="0" destOrd="0" presId="urn:microsoft.com/office/officeart/2005/8/layout/chevron2"/>
    <dgm:cxn modelId="{815E89A4-C773-4B5D-992B-23EABBEBED02}" type="presOf" srcId="{69933436-7C19-4EFC-B068-9D090CB80285}" destId="{F6877797-367D-4D90-A1AC-9780C651B6B0}" srcOrd="0" destOrd="0" presId="urn:microsoft.com/office/officeart/2005/8/layout/chevron2"/>
    <dgm:cxn modelId="{90ADF0DB-DFBB-42AD-8C40-3E53F0D3D47B}" type="presOf" srcId="{E047EA32-BA93-4D2B-944D-11FFDC2966AD}" destId="{879A7913-1947-41D5-AC8E-62A5B020A4F9}" srcOrd="0" destOrd="0" presId="urn:microsoft.com/office/officeart/2005/8/layout/chevron2"/>
    <dgm:cxn modelId="{368AF34B-9EFA-4D32-892F-797AE4751794}" srcId="{4F3C6A7D-0459-452A-8CB0-489420E63ED8}" destId="{6B08C8EA-30B1-47CB-94EF-8A5CEA65BA63}" srcOrd="0" destOrd="0" parTransId="{399A7FE0-8752-4765-843A-D1403A7594EB}" sibTransId="{137B6209-768D-42FE-8D8F-804B078DFE84}"/>
    <dgm:cxn modelId="{991F6A26-0241-4492-B9FF-6C9AF037DC58}" srcId="{25A6E31A-569D-4299-AEF7-565F4706E0E7}" destId="{2B0404F2-9DB2-484E-A0ED-DA4D8EC3B285}" srcOrd="1" destOrd="0" parTransId="{C3F779A9-12F1-40E1-AF9B-303188A4D248}" sibTransId="{7C89759B-ACE9-437F-9DDE-A6EAAC605F66}"/>
    <dgm:cxn modelId="{CF6154CF-D2C5-4641-A5AF-7409591392B8}" type="presOf" srcId="{F758192E-8334-4AF5-B3C6-79FB4E979CA2}" destId="{879A7913-1947-41D5-AC8E-62A5B020A4F9}" srcOrd="0" destOrd="1" presId="urn:microsoft.com/office/officeart/2005/8/layout/chevron2"/>
    <dgm:cxn modelId="{FCEB097D-6ACC-45EF-9B6C-D3913525F67E}" type="presOf" srcId="{67DC7CEE-6067-4E13-A8E9-F2109A439043}" destId="{E60F2F5C-BF97-4198-8983-4BF8993AC075}" srcOrd="0" destOrd="0" presId="urn:microsoft.com/office/officeart/2005/8/layout/chevron2"/>
    <dgm:cxn modelId="{4FC306E6-83AD-4EF9-A175-D0F8513A65DC}" type="presOf" srcId="{420E73AD-5E5B-440C-9411-EEB2E67AA737}" destId="{EB9F5191-AA70-4397-AD5D-E46F360EA61C}" srcOrd="0" destOrd="0" presId="urn:microsoft.com/office/officeart/2005/8/layout/chevron2"/>
    <dgm:cxn modelId="{FE823F71-8FD6-4A67-9335-C8FF60BD81ED}" type="presOf" srcId="{25A6E31A-569D-4299-AEF7-565F4706E0E7}" destId="{475A22BA-BCF2-4796-ABF7-12FBBF3EAF6C}" srcOrd="0" destOrd="0" presId="urn:microsoft.com/office/officeart/2005/8/layout/chevron2"/>
    <dgm:cxn modelId="{290AA9DC-E74D-48F2-87F7-CF3A5413E384}" type="presOf" srcId="{DCC3D55F-8705-412C-ABC7-C2AA3043E979}" destId="{581096EC-1B7E-44A8-9B14-B61C3262613B}" srcOrd="0" destOrd="0" presId="urn:microsoft.com/office/officeart/2005/8/layout/chevron2"/>
    <dgm:cxn modelId="{7281FD99-F4CE-49A0-B07B-D9F4E41415AD}" type="presOf" srcId="{4F3C6A7D-0459-452A-8CB0-489420E63ED8}" destId="{1ADAE416-766B-4963-935C-2500E46A7B45}" srcOrd="0" destOrd="0" presId="urn:microsoft.com/office/officeart/2005/8/layout/chevron2"/>
    <dgm:cxn modelId="{3A91B30B-20F1-40B4-8D0F-D3A348A37516}" type="presOf" srcId="{C3720D27-2118-410C-ABD7-417AA29809C9}" destId="{DE84114B-AD61-4E0F-ACF5-68FBD64761E9}" srcOrd="0" destOrd="0" presId="urn:microsoft.com/office/officeart/2005/8/layout/chevron2"/>
    <dgm:cxn modelId="{80E74BC0-68B1-4F18-8BCB-67040359352A}" srcId="{67DC7CEE-6067-4E13-A8E9-F2109A439043}" destId="{C3720D27-2118-410C-ABD7-417AA29809C9}" srcOrd="0" destOrd="0" parTransId="{E0AC9C7E-FD41-4744-B97A-50EBD9B12ABA}" sibTransId="{7AA48697-C0E6-4D65-8AC4-F24EEFFE9AE1}"/>
    <dgm:cxn modelId="{0ADC848A-71A2-497C-A18A-401BA577E1DD}" srcId="{4F3C6A7D-0459-452A-8CB0-489420E63ED8}" destId="{73A1DAF1-30A7-4274-A595-AD9843CF1559}" srcOrd="3" destOrd="0" parTransId="{30741734-3470-4646-B33E-A3DD220DC1F2}" sibTransId="{AD6EE5FC-C1E9-4DA0-A047-F32C79847ECB}"/>
    <dgm:cxn modelId="{957DB737-C7BD-404F-9795-6FB997A8080D}" srcId="{73A1DAF1-30A7-4274-A595-AD9843CF1559}" destId="{C40F1AC9-6128-4397-A10F-B80FA26967DB}" srcOrd="0" destOrd="0" parTransId="{0848D90D-A79B-438A-A104-73DA384C4C24}" sibTransId="{A5FC3CDA-02E0-4A23-A6C9-9B1D98344B92}"/>
    <dgm:cxn modelId="{D42D058A-E395-463A-ADA7-A47C7653EFD7}" srcId="{4F3C6A7D-0459-452A-8CB0-489420E63ED8}" destId="{67DC7CEE-6067-4E13-A8E9-F2109A439043}" srcOrd="1" destOrd="0" parTransId="{AEF1C7FB-1DC4-4042-B818-38F7E0174194}" sibTransId="{C994BB9A-CFE2-4E8D-AB3B-1A0B1B14CA8A}"/>
    <dgm:cxn modelId="{42205BBB-62B1-4E96-8365-E86CFEC81791}" srcId="{DCC3D55F-8705-412C-ABC7-C2AA3043E979}" destId="{E047EA32-BA93-4D2B-944D-11FFDC2966AD}" srcOrd="0" destOrd="0" parTransId="{7B761922-9045-466B-9366-C69B34F22E37}" sibTransId="{3BF4121E-23C1-4AF6-984A-E724A64C1F4D}"/>
    <dgm:cxn modelId="{333A6D00-7FA4-472C-8411-D74BE143F57C}" type="presOf" srcId="{73A1DAF1-30A7-4274-A595-AD9843CF1559}" destId="{9221B14C-7791-4386-A447-7A4BEFEE99FF}" srcOrd="0" destOrd="0" presId="urn:microsoft.com/office/officeart/2005/8/layout/chevron2"/>
    <dgm:cxn modelId="{B68B916D-AD50-494D-BCEC-4050272AD5C0}" type="presOf" srcId="{6B08C8EA-30B1-47CB-94EF-8A5CEA65BA63}" destId="{E528369C-98B0-4200-8077-9A92310DB00C}" srcOrd="0" destOrd="0" presId="urn:microsoft.com/office/officeart/2005/8/layout/chevron2"/>
    <dgm:cxn modelId="{09556917-978A-42B7-B7AF-87B842D9D8E4}" srcId="{4F3C6A7D-0459-452A-8CB0-489420E63ED8}" destId="{DCC3D55F-8705-412C-ABC7-C2AA3043E979}" srcOrd="4" destOrd="0" parTransId="{97603C5B-D781-40A4-B4BE-BF1461362542}" sibTransId="{1527C199-F76C-40EA-9D24-117C04D49A41}"/>
    <dgm:cxn modelId="{C9C7404C-2589-4E3F-8CC8-03B0C42A7CC1}" srcId="{DCC3D55F-8705-412C-ABC7-C2AA3043E979}" destId="{F758192E-8334-4AF5-B3C6-79FB4E979CA2}" srcOrd="1" destOrd="0" parTransId="{DEC215C7-2448-4671-96D4-04E22796F697}" sibTransId="{C4D09A8F-A08C-465B-8904-F2A2FC13034F}"/>
    <dgm:cxn modelId="{52960CF9-8257-47AD-BD82-C65D21463C1F}" srcId="{25A6E31A-569D-4299-AEF7-565F4706E0E7}" destId="{69933436-7C19-4EFC-B068-9D090CB80285}" srcOrd="0" destOrd="0" parTransId="{00BC0BF9-D8E4-4B33-81E7-08F8C498C387}" sibTransId="{458FB3DA-3A1A-44E3-9E44-D04B83D88B0D}"/>
    <dgm:cxn modelId="{04A8A996-E13D-4CF2-A85A-A8E4B742B55D}" type="presParOf" srcId="{1ADAE416-766B-4963-935C-2500E46A7B45}" destId="{1426D549-8079-4D48-AE49-A36B42103970}" srcOrd="0" destOrd="0" presId="urn:microsoft.com/office/officeart/2005/8/layout/chevron2"/>
    <dgm:cxn modelId="{E6BE985C-6CAF-471A-BF44-71F6D36EE807}" type="presParOf" srcId="{1426D549-8079-4D48-AE49-A36B42103970}" destId="{E528369C-98B0-4200-8077-9A92310DB00C}" srcOrd="0" destOrd="0" presId="urn:microsoft.com/office/officeart/2005/8/layout/chevron2"/>
    <dgm:cxn modelId="{81860734-6D5C-4340-A387-68AFB3EAF25B}" type="presParOf" srcId="{1426D549-8079-4D48-AE49-A36B42103970}" destId="{EB9F5191-AA70-4397-AD5D-E46F360EA61C}" srcOrd="1" destOrd="0" presId="urn:microsoft.com/office/officeart/2005/8/layout/chevron2"/>
    <dgm:cxn modelId="{E1091C47-D454-496F-A2A1-7082D8E7D50F}" type="presParOf" srcId="{1ADAE416-766B-4963-935C-2500E46A7B45}" destId="{1898673F-5625-473A-BBF8-D7FA9F47CD52}" srcOrd="1" destOrd="0" presId="urn:microsoft.com/office/officeart/2005/8/layout/chevron2"/>
    <dgm:cxn modelId="{2E92037B-27EF-413A-A5A1-62B1AC47A3A7}" type="presParOf" srcId="{1ADAE416-766B-4963-935C-2500E46A7B45}" destId="{A56263BA-2A91-4E2D-B86F-5A2C2296C762}" srcOrd="2" destOrd="0" presId="urn:microsoft.com/office/officeart/2005/8/layout/chevron2"/>
    <dgm:cxn modelId="{E674CAC6-F322-4187-BCDD-AAB16F6A8F77}" type="presParOf" srcId="{A56263BA-2A91-4E2D-B86F-5A2C2296C762}" destId="{E60F2F5C-BF97-4198-8983-4BF8993AC075}" srcOrd="0" destOrd="0" presId="urn:microsoft.com/office/officeart/2005/8/layout/chevron2"/>
    <dgm:cxn modelId="{102677BC-E2AA-4C4A-BB05-45D745E97B7A}" type="presParOf" srcId="{A56263BA-2A91-4E2D-B86F-5A2C2296C762}" destId="{DE84114B-AD61-4E0F-ACF5-68FBD64761E9}" srcOrd="1" destOrd="0" presId="urn:microsoft.com/office/officeart/2005/8/layout/chevron2"/>
    <dgm:cxn modelId="{A65DFD67-EF7F-4D69-A199-978742B3E5B0}" type="presParOf" srcId="{1ADAE416-766B-4963-935C-2500E46A7B45}" destId="{315DE680-A089-4294-B115-6EAF686F64E4}" srcOrd="3" destOrd="0" presId="urn:microsoft.com/office/officeart/2005/8/layout/chevron2"/>
    <dgm:cxn modelId="{2F4AF7C3-5F7C-4D3B-A513-BAFDE15D71B4}" type="presParOf" srcId="{1ADAE416-766B-4963-935C-2500E46A7B45}" destId="{7D67FAB3-0472-45E1-B6A6-1DAA4A702B48}" srcOrd="4" destOrd="0" presId="urn:microsoft.com/office/officeart/2005/8/layout/chevron2"/>
    <dgm:cxn modelId="{5F6C4FD4-FCF6-4BFB-B6BA-B3D7E3FD1408}" type="presParOf" srcId="{7D67FAB3-0472-45E1-B6A6-1DAA4A702B48}" destId="{475A22BA-BCF2-4796-ABF7-12FBBF3EAF6C}" srcOrd="0" destOrd="0" presId="urn:microsoft.com/office/officeart/2005/8/layout/chevron2"/>
    <dgm:cxn modelId="{413F8A8E-AE3D-467A-BC33-E42D192828E4}" type="presParOf" srcId="{7D67FAB3-0472-45E1-B6A6-1DAA4A702B48}" destId="{F6877797-367D-4D90-A1AC-9780C651B6B0}" srcOrd="1" destOrd="0" presId="urn:microsoft.com/office/officeart/2005/8/layout/chevron2"/>
    <dgm:cxn modelId="{C1748CCC-C3EF-4983-9A06-8D7DB38C4A9C}" type="presParOf" srcId="{1ADAE416-766B-4963-935C-2500E46A7B45}" destId="{FC18194D-D2DF-4C02-A962-CD8E1CDC1DD8}" srcOrd="5" destOrd="0" presId="urn:microsoft.com/office/officeart/2005/8/layout/chevron2"/>
    <dgm:cxn modelId="{39618CEF-6E6B-4359-B8E7-C84A9B896546}" type="presParOf" srcId="{1ADAE416-766B-4963-935C-2500E46A7B45}" destId="{0689911D-DB4D-4784-A88C-89F6722E7CA2}" srcOrd="6" destOrd="0" presId="urn:microsoft.com/office/officeart/2005/8/layout/chevron2"/>
    <dgm:cxn modelId="{6A77DD3B-CD1B-4D68-B715-C52882642D83}" type="presParOf" srcId="{0689911D-DB4D-4784-A88C-89F6722E7CA2}" destId="{9221B14C-7791-4386-A447-7A4BEFEE99FF}" srcOrd="0" destOrd="0" presId="urn:microsoft.com/office/officeart/2005/8/layout/chevron2"/>
    <dgm:cxn modelId="{3FAD7A46-FF52-41D5-9400-C1C32EAC040C}" type="presParOf" srcId="{0689911D-DB4D-4784-A88C-89F6722E7CA2}" destId="{001E3269-3E60-497B-AEB4-D99AED767924}" srcOrd="1" destOrd="0" presId="urn:microsoft.com/office/officeart/2005/8/layout/chevron2"/>
    <dgm:cxn modelId="{C40B7DF5-9598-487A-A889-B4B8ED5D157C}" type="presParOf" srcId="{1ADAE416-766B-4963-935C-2500E46A7B45}" destId="{3E21B701-1A21-4F9A-BDBF-C6A7254C12EC}" srcOrd="7" destOrd="0" presId="urn:microsoft.com/office/officeart/2005/8/layout/chevron2"/>
    <dgm:cxn modelId="{0CCC91EC-F979-46BF-B061-5149B46A0C9B}" type="presParOf" srcId="{1ADAE416-766B-4963-935C-2500E46A7B45}" destId="{AFBF2899-44A5-4BD4-8A67-305574800A60}" srcOrd="8" destOrd="0" presId="urn:microsoft.com/office/officeart/2005/8/layout/chevron2"/>
    <dgm:cxn modelId="{576A489D-ACC5-474B-86F7-AA09A0693533}" type="presParOf" srcId="{AFBF2899-44A5-4BD4-8A67-305574800A60}" destId="{581096EC-1B7E-44A8-9B14-B61C3262613B}" srcOrd="0" destOrd="0" presId="urn:microsoft.com/office/officeart/2005/8/layout/chevron2"/>
    <dgm:cxn modelId="{B21A0166-4A3D-4862-BC25-D4F259A2C040}" type="presParOf" srcId="{AFBF2899-44A5-4BD4-8A67-305574800A60}" destId="{879A7913-1947-41D5-AC8E-62A5B020A4F9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31C45AC1-86BD-481A-825A-A00C3AD6C4F0}" type="doc">
      <dgm:prSet loTypeId="urn:microsoft.com/office/officeart/2005/8/layout/process4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ru-RU"/>
        </a:p>
      </dgm:t>
    </dgm:pt>
    <dgm:pt modelId="{775FF4C9-0AA5-4B4B-B80C-83AE56676654}">
      <dgm:prSet phldrT="[Текст]" custT="1"/>
      <dgm:spPr/>
      <dgm:t>
        <a:bodyPr/>
        <a:lstStyle/>
        <a:p>
          <a:pPr marL="0" marR="0" indent="0" algn="ctr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US" sz="4400" b="1" i="1" dirty="0" err="1" smtClean="0"/>
            <a:t>Darsni</a:t>
          </a:r>
          <a:r>
            <a:rPr lang="en-US" sz="4400" b="1" i="1" dirty="0" smtClean="0"/>
            <a:t> </a:t>
          </a:r>
          <a:r>
            <a:rPr lang="en-US" sz="4400" b="1" i="1" dirty="0" err="1" smtClean="0"/>
            <a:t>borishi</a:t>
          </a:r>
          <a:r>
            <a:rPr lang="en-US" sz="4400" b="1" dirty="0" smtClean="0"/>
            <a:t>: </a:t>
          </a:r>
          <a:endParaRPr lang="ru-RU" sz="4400" dirty="0" smtClean="0"/>
        </a:p>
        <a:p>
          <a:pPr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dirty="0"/>
        </a:p>
      </dgm:t>
    </dgm:pt>
    <dgm:pt modelId="{E76FF075-2165-4975-9AAB-6ED15157C949}" type="parTrans" cxnId="{D0AC82BB-69B2-4CD6-8E80-6CC05B28B18B}">
      <dgm:prSet/>
      <dgm:spPr/>
      <dgm:t>
        <a:bodyPr/>
        <a:lstStyle/>
        <a:p>
          <a:pPr algn="ctr"/>
          <a:endParaRPr lang="ru-RU"/>
        </a:p>
      </dgm:t>
    </dgm:pt>
    <dgm:pt modelId="{105CD634-D53A-4B85-94A6-0097E815ACC2}" type="sibTrans" cxnId="{D0AC82BB-69B2-4CD6-8E80-6CC05B28B18B}">
      <dgm:prSet/>
      <dgm:spPr/>
      <dgm:t>
        <a:bodyPr/>
        <a:lstStyle/>
        <a:p>
          <a:pPr algn="ctr"/>
          <a:endParaRPr lang="ru-RU"/>
        </a:p>
      </dgm:t>
    </dgm:pt>
    <dgm:pt modelId="{35808046-B96E-4686-9FA1-91591427E242}">
      <dgm:prSet phldrT="[Текст]" custT="1"/>
      <dgm:spPr/>
      <dgm:t>
        <a:bodyPr/>
        <a:lstStyle/>
        <a:p>
          <a:pPr marL="0" marR="0" indent="0" algn="ctr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US" sz="2000" b="0" dirty="0" smtClean="0">
              <a:latin typeface="Times New Roman" pitchFamily="18" charset="0"/>
              <a:cs typeface="Times New Roman" pitchFamily="18" charset="0"/>
            </a:rPr>
            <a:t>a) </a:t>
          </a:r>
          <a:r>
            <a:rPr lang="en-US" sz="2000" b="0" dirty="0" err="1" smtClean="0">
              <a:latin typeface="Times New Roman" pitchFamily="18" charset="0"/>
              <a:cs typeface="Times New Roman" pitchFamily="18" charset="0"/>
            </a:rPr>
            <a:t>Salomlashish</a:t>
          </a:r>
          <a:r>
            <a:rPr lang="en-US" sz="2000" b="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000" b="0" dirty="0" err="1" smtClean="0">
              <a:latin typeface="Times New Roman" pitchFamily="18" charset="0"/>
              <a:cs typeface="Times New Roman" pitchFamily="18" charset="0"/>
            </a:rPr>
            <a:t>ijodiy</a:t>
          </a:r>
          <a:r>
            <a:rPr lang="en-US" sz="2000" b="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000" b="0" dirty="0" err="1" smtClean="0">
              <a:latin typeface="Times New Roman" pitchFamily="18" charset="0"/>
              <a:cs typeface="Times New Roman" pitchFamily="18" charset="0"/>
            </a:rPr>
            <a:t>muxit</a:t>
          </a:r>
          <a:r>
            <a:rPr lang="en-US" sz="2000" b="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000" b="0" dirty="0" err="1" smtClean="0">
              <a:latin typeface="Times New Roman" pitchFamily="18" charset="0"/>
              <a:cs typeface="Times New Roman" pitchFamily="18" charset="0"/>
            </a:rPr>
            <a:t>yaratish</a:t>
          </a:r>
          <a:r>
            <a:rPr lang="en-US" sz="2000" b="0" dirty="0" smtClean="0">
              <a:latin typeface="Times New Roman" pitchFamily="18" charset="0"/>
              <a:cs typeface="Times New Roman" pitchFamily="18" charset="0"/>
            </a:rPr>
            <a:t>,</a:t>
          </a:r>
        </a:p>
        <a:p>
          <a:pPr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900" dirty="0"/>
        </a:p>
      </dgm:t>
    </dgm:pt>
    <dgm:pt modelId="{7C766981-8E70-43CB-8556-8CEE2D03A19F}" type="parTrans" cxnId="{34962858-280D-46BA-BB5D-FD45F20D9AC2}">
      <dgm:prSet/>
      <dgm:spPr/>
      <dgm:t>
        <a:bodyPr/>
        <a:lstStyle/>
        <a:p>
          <a:pPr algn="ctr"/>
          <a:endParaRPr lang="ru-RU"/>
        </a:p>
      </dgm:t>
    </dgm:pt>
    <dgm:pt modelId="{B0D1105E-ADE6-403B-815B-8F7CEE8C4CD9}" type="sibTrans" cxnId="{34962858-280D-46BA-BB5D-FD45F20D9AC2}">
      <dgm:prSet/>
      <dgm:spPr/>
      <dgm:t>
        <a:bodyPr/>
        <a:lstStyle/>
        <a:p>
          <a:pPr algn="ctr"/>
          <a:endParaRPr lang="ru-RU"/>
        </a:p>
      </dgm:t>
    </dgm:pt>
    <dgm:pt modelId="{9AA283F2-38DB-4678-BA8A-91AFBBD2AA92}">
      <dgm:prSet phldrT="[Текст]" custT="1"/>
      <dgm:spPr/>
      <dgm:t>
        <a:bodyPr/>
        <a:lstStyle/>
        <a:p>
          <a:pPr marL="0" marR="0" indent="0" algn="ctr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US" sz="2000" b="0" dirty="0" smtClean="0">
              <a:latin typeface="Times New Roman" pitchFamily="18" charset="0"/>
              <a:cs typeface="Times New Roman" pitchFamily="18" charset="0"/>
            </a:rPr>
            <a:t>b) </a:t>
          </a:r>
          <a:r>
            <a:rPr lang="en-US" sz="2000" b="0" dirty="0" err="1" smtClean="0">
              <a:latin typeface="Times New Roman" pitchFamily="18" charset="0"/>
              <a:cs typeface="Times New Roman" pitchFamily="18" charset="0"/>
            </a:rPr>
            <a:t>Davomatni</a:t>
          </a:r>
          <a:r>
            <a:rPr lang="en-US" sz="2000" b="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000" b="0" dirty="0" err="1" smtClean="0">
              <a:latin typeface="Times New Roman" pitchFamily="18" charset="0"/>
              <a:cs typeface="Times New Roman" pitchFamily="18" charset="0"/>
            </a:rPr>
            <a:t>aniqlash</a:t>
          </a:r>
          <a:r>
            <a:rPr lang="en-US" sz="2000" b="0" dirty="0" smtClean="0">
              <a:latin typeface="Times New Roman" pitchFamily="18" charset="0"/>
              <a:cs typeface="Times New Roman" pitchFamily="18" charset="0"/>
            </a:rPr>
            <a:t>, </a:t>
          </a:r>
          <a:r>
            <a:rPr lang="en-US" sz="2000" b="0" dirty="0" err="1" smtClean="0">
              <a:latin typeface="Times New Roman" pitchFamily="18" charset="0"/>
              <a:cs typeface="Times New Roman" pitchFamily="18" charset="0"/>
            </a:rPr>
            <a:t>doskaga</a:t>
          </a:r>
          <a:r>
            <a:rPr lang="en-US" sz="2000" b="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000" b="0" dirty="0" err="1" smtClean="0">
              <a:latin typeface="Times New Roman" pitchFamily="18" charset="0"/>
              <a:cs typeface="Times New Roman" pitchFamily="18" charset="0"/>
            </a:rPr>
            <a:t>sana</a:t>
          </a:r>
          <a:r>
            <a:rPr lang="en-US" sz="2000" b="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000" b="0" dirty="0" err="1" smtClean="0">
              <a:latin typeface="Times New Roman" pitchFamily="18" charset="0"/>
              <a:cs typeface="Times New Roman" pitchFamily="18" charset="0"/>
            </a:rPr>
            <a:t>va</a:t>
          </a:r>
          <a:r>
            <a:rPr lang="en-US" sz="2000" b="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000" b="0" dirty="0" err="1" smtClean="0">
              <a:latin typeface="Times New Roman" pitchFamily="18" charset="0"/>
              <a:cs typeface="Times New Roman" pitchFamily="18" charset="0"/>
            </a:rPr>
            <a:t>mavzuni</a:t>
          </a:r>
          <a:r>
            <a:rPr lang="en-US" sz="2000" b="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000" b="0" dirty="0" err="1" smtClean="0">
              <a:latin typeface="Times New Roman" pitchFamily="18" charset="0"/>
              <a:cs typeface="Times New Roman" pitchFamily="18" charset="0"/>
            </a:rPr>
            <a:t>qayd</a:t>
          </a:r>
          <a:r>
            <a:rPr lang="en-US" sz="2000" b="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000" b="0" dirty="0" err="1" smtClean="0">
              <a:latin typeface="Times New Roman" pitchFamily="18" charset="0"/>
              <a:cs typeface="Times New Roman" pitchFamily="18" charset="0"/>
            </a:rPr>
            <a:t>qilish</a:t>
          </a:r>
          <a:r>
            <a:rPr lang="en-US" sz="2000" b="0" dirty="0" smtClean="0">
              <a:latin typeface="Times New Roman" pitchFamily="18" charset="0"/>
              <a:cs typeface="Times New Roman" pitchFamily="18" charset="0"/>
            </a:rPr>
            <a:t>.</a:t>
          </a:r>
        </a:p>
        <a:p>
          <a:pPr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900" dirty="0"/>
        </a:p>
      </dgm:t>
    </dgm:pt>
    <dgm:pt modelId="{8FD8ACA5-0444-49AF-B7C2-EA217CF8D2AE}" type="parTrans" cxnId="{541DB2D6-C7FC-472B-87E4-210F6121819B}">
      <dgm:prSet/>
      <dgm:spPr/>
      <dgm:t>
        <a:bodyPr/>
        <a:lstStyle/>
        <a:p>
          <a:pPr algn="ctr"/>
          <a:endParaRPr lang="ru-RU"/>
        </a:p>
      </dgm:t>
    </dgm:pt>
    <dgm:pt modelId="{47744722-A64F-4ACA-801D-183047C55D43}" type="sibTrans" cxnId="{541DB2D6-C7FC-472B-87E4-210F6121819B}">
      <dgm:prSet/>
      <dgm:spPr/>
      <dgm:t>
        <a:bodyPr/>
        <a:lstStyle/>
        <a:p>
          <a:pPr algn="ctr"/>
          <a:endParaRPr lang="ru-RU"/>
        </a:p>
      </dgm:t>
    </dgm:pt>
    <dgm:pt modelId="{241B62A4-8338-45EB-A5C2-C4137BAD8D2E}">
      <dgm:prSet custT="1"/>
      <dgm:spPr/>
      <dgm:t>
        <a:bodyPr/>
        <a:lstStyle/>
        <a:p>
          <a:r>
            <a:rPr lang="en-US" sz="2000" b="0" dirty="0" smtClean="0">
              <a:latin typeface="Times New Roman" pitchFamily="18" charset="0"/>
              <a:cs typeface="Times New Roman" pitchFamily="18" charset="0"/>
            </a:rPr>
            <a:t>c) </a:t>
          </a:r>
          <a:r>
            <a:rPr lang="en-US" sz="2000" b="0" dirty="0" err="1" smtClean="0">
              <a:latin typeface="Times New Roman" pitchFamily="18" charset="0"/>
              <a:cs typeface="Times New Roman" pitchFamily="18" charset="0"/>
            </a:rPr>
            <a:t>O`tilgan</a:t>
          </a:r>
          <a:r>
            <a:rPr lang="en-US" sz="2000" b="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000" b="0" dirty="0" err="1" smtClean="0">
              <a:latin typeface="Times New Roman" pitchFamily="18" charset="0"/>
              <a:cs typeface="Times New Roman" pitchFamily="18" charset="0"/>
            </a:rPr>
            <a:t>mavzuni</a:t>
          </a:r>
          <a:r>
            <a:rPr lang="en-US" sz="2000" b="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000" b="0" dirty="0" err="1" smtClean="0">
              <a:latin typeface="Times New Roman" pitchFamily="18" charset="0"/>
              <a:cs typeface="Times New Roman" pitchFamily="18" charset="0"/>
            </a:rPr>
            <a:t>takorlash</a:t>
          </a:r>
          <a:r>
            <a:rPr lang="en-US" sz="2000" b="0" dirty="0" smtClean="0">
              <a:latin typeface="Times New Roman" pitchFamily="18" charset="0"/>
              <a:cs typeface="Times New Roman" pitchFamily="18" charset="0"/>
            </a:rPr>
            <a:t>, </a:t>
          </a:r>
          <a:r>
            <a:rPr lang="en-US" sz="2000" b="0" dirty="0" err="1" smtClean="0">
              <a:latin typeface="Times New Roman" pitchFamily="18" charset="0"/>
              <a:cs typeface="Times New Roman" pitchFamily="18" charset="0"/>
            </a:rPr>
            <a:t>savol-javob</a:t>
          </a:r>
          <a:r>
            <a:rPr lang="en-US" sz="2000" b="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000" b="0" dirty="0" err="1" smtClean="0">
              <a:latin typeface="Times New Roman" pitchFamily="18" charset="0"/>
              <a:cs typeface="Times New Roman" pitchFamily="18" charset="0"/>
            </a:rPr>
            <a:t>orqali</a:t>
          </a:r>
          <a:endParaRPr lang="ru-RU" sz="2000" b="0" dirty="0">
            <a:latin typeface="Times New Roman" pitchFamily="18" charset="0"/>
            <a:cs typeface="Times New Roman" pitchFamily="18" charset="0"/>
          </a:endParaRPr>
        </a:p>
      </dgm:t>
    </dgm:pt>
    <dgm:pt modelId="{7B604A7F-E5CF-4EDA-AF8C-B48702828087}" type="parTrans" cxnId="{64A52435-435F-42EE-83D0-ED5422C0801C}">
      <dgm:prSet/>
      <dgm:spPr/>
      <dgm:t>
        <a:bodyPr/>
        <a:lstStyle/>
        <a:p>
          <a:endParaRPr lang="ru-RU"/>
        </a:p>
      </dgm:t>
    </dgm:pt>
    <dgm:pt modelId="{E000971A-8190-4EC4-B5CA-60EB84FB4B18}" type="sibTrans" cxnId="{64A52435-435F-42EE-83D0-ED5422C0801C}">
      <dgm:prSet/>
      <dgm:spPr/>
      <dgm:t>
        <a:bodyPr/>
        <a:lstStyle/>
        <a:p>
          <a:endParaRPr lang="ru-RU"/>
        </a:p>
      </dgm:t>
    </dgm:pt>
    <dgm:pt modelId="{7E2528F6-2EFA-4A29-A087-347878090E93}" type="pres">
      <dgm:prSet presAssocID="{31C45AC1-86BD-481A-825A-A00C3AD6C4F0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FA49B0D5-EC2A-4B0E-860F-19034B3E6E30}" type="pres">
      <dgm:prSet presAssocID="{241B62A4-8338-45EB-A5C2-C4137BAD8D2E}" presName="boxAndChildren" presStyleCnt="0"/>
      <dgm:spPr/>
      <dgm:t>
        <a:bodyPr/>
        <a:lstStyle/>
        <a:p>
          <a:endParaRPr lang="ru-RU"/>
        </a:p>
      </dgm:t>
    </dgm:pt>
    <dgm:pt modelId="{F71EF0B4-8F99-426B-8C77-33B0AEDD0F21}" type="pres">
      <dgm:prSet presAssocID="{241B62A4-8338-45EB-A5C2-C4137BAD8D2E}" presName="parentTextBox" presStyleLbl="node1" presStyleIdx="0" presStyleCnt="4"/>
      <dgm:spPr/>
      <dgm:t>
        <a:bodyPr/>
        <a:lstStyle/>
        <a:p>
          <a:endParaRPr lang="ru-RU"/>
        </a:p>
      </dgm:t>
    </dgm:pt>
    <dgm:pt modelId="{AC68E626-AA5A-4452-9714-659A0D1E7949}" type="pres">
      <dgm:prSet presAssocID="{47744722-A64F-4ACA-801D-183047C55D43}" presName="sp" presStyleCnt="0"/>
      <dgm:spPr/>
      <dgm:t>
        <a:bodyPr/>
        <a:lstStyle/>
        <a:p>
          <a:endParaRPr lang="ru-RU"/>
        </a:p>
      </dgm:t>
    </dgm:pt>
    <dgm:pt modelId="{E04AF197-20DD-4CAF-A989-7348A2CA193B}" type="pres">
      <dgm:prSet presAssocID="{9AA283F2-38DB-4678-BA8A-91AFBBD2AA92}" presName="arrowAndChildren" presStyleCnt="0"/>
      <dgm:spPr/>
      <dgm:t>
        <a:bodyPr/>
        <a:lstStyle/>
        <a:p>
          <a:endParaRPr lang="ru-RU"/>
        </a:p>
      </dgm:t>
    </dgm:pt>
    <dgm:pt modelId="{7C6B3D0B-A6E7-4392-ABA6-BEF046F3C8BE}" type="pres">
      <dgm:prSet presAssocID="{9AA283F2-38DB-4678-BA8A-91AFBBD2AA92}" presName="parentTextArrow" presStyleLbl="node1" presStyleIdx="1" presStyleCnt="4"/>
      <dgm:spPr/>
      <dgm:t>
        <a:bodyPr/>
        <a:lstStyle/>
        <a:p>
          <a:endParaRPr lang="ru-RU"/>
        </a:p>
      </dgm:t>
    </dgm:pt>
    <dgm:pt modelId="{B93B6ED7-8EA0-4517-A92F-80E672F9371B}" type="pres">
      <dgm:prSet presAssocID="{B0D1105E-ADE6-403B-815B-8F7CEE8C4CD9}" presName="sp" presStyleCnt="0"/>
      <dgm:spPr/>
      <dgm:t>
        <a:bodyPr/>
        <a:lstStyle/>
        <a:p>
          <a:endParaRPr lang="ru-RU"/>
        </a:p>
      </dgm:t>
    </dgm:pt>
    <dgm:pt modelId="{702EB4EB-3276-4EB4-8414-0DC20412BAB5}" type="pres">
      <dgm:prSet presAssocID="{35808046-B96E-4686-9FA1-91591427E242}" presName="arrowAndChildren" presStyleCnt="0"/>
      <dgm:spPr/>
      <dgm:t>
        <a:bodyPr/>
        <a:lstStyle/>
        <a:p>
          <a:endParaRPr lang="ru-RU"/>
        </a:p>
      </dgm:t>
    </dgm:pt>
    <dgm:pt modelId="{FA0923C5-9C8E-4748-AF4F-34515D1CE7CC}" type="pres">
      <dgm:prSet presAssocID="{35808046-B96E-4686-9FA1-91591427E242}" presName="parentTextArrow" presStyleLbl="node1" presStyleIdx="2" presStyleCnt="4" custLinFactNeighborY="-11351"/>
      <dgm:spPr/>
      <dgm:t>
        <a:bodyPr/>
        <a:lstStyle/>
        <a:p>
          <a:endParaRPr lang="ru-RU"/>
        </a:p>
      </dgm:t>
    </dgm:pt>
    <dgm:pt modelId="{2940CD91-8947-48A4-9127-D033CDB0A1B0}" type="pres">
      <dgm:prSet presAssocID="{105CD634-D53A-4B85-94A6-0097E815ACC2}" presName="sp" presStyleCnt="0"/>
      <dgm:spPr/>
      <dgm:t>
        <a:bodyPr/>
        <a:lstStyle/>
        <a:p>
          <a:endParaRPr lang="ru-RU"/>
        </a:p>
      </dgm:t>
    </dgm:pt>
    <dgm:pt modelId="{F73EA124-AAB1-4720-B08F-225CF1C97774}" type="pres">
      <dgm:prSet presAssocID="{775FF4C9-0AA5-4B4B-B80C-83AE56676654}" presName="arrowAndChildren" presStyleCnt="0"/>
      <dgm:spPr/>
      <dgm:t>
        <a:bodyPr/>
        <a:lstStyle/>
        <a:p>
          <a:endParaRPr lang="ru-RU"/>
        </a:p>
      </dgm:t>
    </dgm:pt>
    <dgm:pt modelId="{12EFD296-28E8-42F3-A8F8-D6F281A25A64}" type="pres">
      <dgm:prSet presAssocID="{775FF4C9-0AA5-4B4B-B80C-83AE56676654}" presName="parentTextArrow" presStyleLbl="node1" presStyleIdx="3" presStyleCnt="4" custLinFactNeighborY="-11103"/>
      <dgm:spPr/>
      <dgm:t>
        <a:bodyPr/>
        <a:lstStyle/>
        <a:p>
          <a:endParaRPr lang="ru-RU"/>
        </a:p>
      </dgm:t>
    </dgm:pt>
  </dgm:ptLst>
  <dgm:cxnLst>
    <dgm:cxn modelId="{4FB0B09F-359F-4CD3-8BE2-FB513067F210}" type="presOf" srcId="{775FF4C9-0AA5-4B4B-B80C-83AE56676654}" destId="{12EFD296-28E8-42F3-A8F8-D6F281A25A64}" srcOrd="0" destOrd="0" presId="urn:microsoft.com/office/officeart/2005/8/layout/process4"/>
    <dgm:cxn modelId="{64A52435-435F-42EE-83D0-ED5422C0801C}" srcId="{31C45AC1-86BD-481A-825A-A00C3AD6C4F0}" destId="{241B62A4-8338-45EB-A5C2-C4137BAD8D2E}" srcOrd="3" destOrd="0" parTransId="{7B604A7F-E5CF-4EDA-AF8C-B48702828087}" sibTransId="{E000971A-8190-4EC4-B5CA-60EB84FB4B18}"/>
    <dgm:cxn modelId="{DC7E01C7-9CCE-46C0-91D1-2869D509D616}" type="presOf" srcId="{9AA283F2-38DB-4678-BA8A-91AFBBD2AA92}" destId="{7C6B3D0B-A6E7-4392-ABA6-BEF046F3C8BE}" srcOrd="0" destOrd="0" presId="urn:microsoft.com/office/officeart/2005/8/layout/process4"/>
    <dgm:cxn modelId="{AC6CB21A-1317-4F31-B9EE-7F50CE9109FF}" type="presOf" srcId="{241B62A4-8338-45EB-A5C2-C4137BAD8D2E}" destId="{F71EF0B4-8F99-426B-8C77-33B0AEDD0F21}" srcOrd="0" destOrd="0" presId="urn:microsoft.com/office/officeart/2005/8/layout/process4"/>
    <dgm:cxn modelId="{34962858-280D-46BA-BB5D-FD45F20D9AC2}" srcId="{31C45AC1-86BD-481A-825A-A00C3AD6C4F0}" destId="{35808046-B96E-4686-9FA1-91591427E242}" srcOrd="1" destOrd="0" parTransId="{7C766981-8E70-43CB-8556-8CEE2D03A19F}" sibTransId="{B0D1105E-ADE6-403B-815B-8F7CEE8C4CD9}"/>
    <dgm:cxn modelId="{5086BA70-AF81-4EC1-B6A8-F1D09A73C98F}" type="presOf" srcId="{31C45AC1-86BD-481A-825A-A00C3AD6C4F0}" destId="{7E2528F6-2EFA-4A29-A087-347878090E93}" srcOrd="0" destOrd="0" presId="urn:microsoft.com/office/officeart/2005/8/layout/process4"/>
    <dgm:cxn modelId="{D0AC82BB-69B2-4CD6-8E80-6CC05B28B18B}" srcId="{31C45AC1-86BD-481A-825A-A00C3AD6C4F0}" destId="{775FF4C9-0AA5-4B4B-B80C-83AE56676654}" srcOrd="0" destOrd="0" parTransId="{E76FF075-2165-4975-9AAB-6ED15157C949}" sibTransId="{105CD634-D53A-4B85-94A6-0097E815ACC2}"/>
    <dgm:cxn modelId="{541DB2D6-C7FC-472B-87E4-210F6121819B}" srcId="{31C45AC1-86BD-481A-825A-A00C3AD6C4F0}" destId="{9AA283F2-38DB-4678-BA8A-91AFBBD2AA92}" srcOrd="2" destOrd="0" parTransId="{8FD8ACA5-0444-49AF-B7C2-EA217CF8D2AE}" sibTransId="{47744722-A64F-4ACA-801D-183047C55D43}"/>
    <dgm:cxn modelId="{5DD867D5-DB97-4B3C-B5C4-67CAF36E25EF}" type="presOf" srcId="{35808046-B96E-4686-9FA1-91591427E242}" destId="{FA0923C5-9C8E-4748-AF4F-34515D1CE7CC}" srcOrd="0" destOrd="0" presId="urn:microsoft.com/office/officeart/2005/8/layout/process4"/>
    <dgm:cxn modelId="{0172C4A8-004B-4804-83A0-E057477D86A3}" type="presParOf" srcId="{7E2528F6-2EFA-4A29-A087-347878090E93}" destId="{FA49B0D5-EC2A-4B0E-860F-19034B3E6E30}" srcOrd="0" destOrd="0" presId="urn:microsoft.com/office/officeart/2005/8/layout/process4"/>
    <dgm:cxn modelId="{C754101E-ACBD-48CF-840F-8110D79B3865}" type="presParOf" srcId="{FA49B0D5-EC2A-4B0E-860F-19034B3E6E30}" destId="{F71EF0B4-8F99-426B-8C77-33B0AEDD0F21}" srcOrd="0" destOrd="0" presId="urn:microsoft.com/office/officeart/2005/8/layout/process4"/>
    <dgm:cxn modelId="{9624C99D-78D9-4FA9-ADD4-5457596C0F3B}" type="presParOf" srcId="{7E2528F6-2EFA-4A29-A087-347878090E93}" destId="{AC68E626-AA5A-4452-9714-659A0D1E7949}" srcOrd="1" destOrd="0" presId="urn:microsoft.com/office/officeart/2005/8/layout/process4"/>
    <dgm:cxn modelId="{D287B9FA-127E-48CB-880D-8CD3BCC812E6}" type="presParOf" srcId="{7E2528F6-2EFA-4A29-A087-347878090E93}" destId="{E04AF197-20DD-4CAF-A989-7348A2CA193B}" srcOrd="2" destOrd="0" presId="urn:microsoft.com/office/officeart/2005/8/layout/process4"/>
    <dgm:cxn modelId="{A8FC8B1E-DD2B-4114-BEA0-88DFF4216AD9}" type="presParOf" srcId="{E04AF197-20DD-4CAF-A989-7348A2CA193B}" destId="{7C6B3D0B-A6E7-4392-ABA6-BEF046F3C8BE}" srcOrd="0" destOrd="0" presId="urn:microsoft.com/office/officeart/2005/8/layout/process4"/>
    <dgm:cxn modelId="{A3713BE1-9F1E-42AB-82C8-517F5B788A49}" type="presParOf" srcId="{7E2528F6-2EFA-4A29-A087-347878090E93}" destId="{B93B6ED7-8EA0-4517-A92F-80E672F9371B}" srcOrd="3" destOrd="0" presId="urn:microsoft.com/office/officeart/2005/8/layout/process4"/>
    <dgm:cxn modelId="{392444C2-B21A-4F6F-9092-25A6F1AC74E2}" type="presParOf" srcId="{7E2528F6-2EFA-4A29-A087-347878090E93}" destId="{702EB4EB-3276-4EB4-8414-0DC20412BAB5}" srcOrd="4" destOrd="0" presId="urn:microsoft.com/office/officeart/2005/8/layout/process4"/>
    <dgm:cxn modelId="{5A67E6F7-6BAF-4042-BBDC-DBDEF03D263D}" type="presParOf" srcId="{702EB4EB-3276-4EB4-8414-0DC20412BAB5}" destId="{FA0923C5-9C8E-4748-AF4F-34515D1CE7CC}" srcOrd="0" destOrd="0" presId="urn:microsoft.com/office/officeart/2005/8/layout/process4"/>
    <dgm:cxn modelId="{3299A186-9D0F-489E-BC5C-F2CA367F9387}" type="presParOf" srcId="{7E2528F6-2EFA-4A29-A087-347878090E93}" destId="{2940CD91-8947-48A4-9127-D033CDB0A1B0}" srcOrd="5" destOrd="0" presId="urn:microsoft.com/office/officeart/2005/8/layout/process4"/>
    <dgm:cxn modelId="{FCB73E74-C836-4D43-A28A-723D39B7FB0F}" type="presParOf" srcId="{7E2528F6-2EFA-4A29-A087-347878090E93}" destId="{F73EA124-AAB1-4720-B08F-225CF1C97774}" srcOrd="6" destOrd="0" presId="urn:microsoft.com/office/officeart/2005/8/layout/process4"/>
    <dgm:cxn modelId="{97313718-4DAE-466D-994A-DDFD2ACFA736}" type="presParOf" srcId="{F73EA124-AAB1-4720-B08F-225CF1C97774}" destId="{12EFD296-28E8-42F3-A8F8-D6F281A25A64}" srcOrd="0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B1BB8F10-1BDD-465A-AC00-6A374D26811E}" type="doc">
      <dgm:prSet loTypeId="urn:microsoft.com/office/officeart/2005/8/layout/vList2" loCatId="list" qsTypeId="urn:microsoft.com/office/officeart/2005/8/quickstyle/3d4" qsCatId="3D" csTypeId="urn:microsoft.com/office/officeart/2005/8/colors/colorful3" csCatId="colorful" phldr="1"/>
      <dgm:spPr/>
      <dgm:t>
        <a:bodyPr/>
        <a:lstStyle/>
        <a:p>
          <a:endParaRPr lang="ru-RU"/>
        </a:p>
      </dgm:t>
    </dgm:pt>
    <dgm:pt modelId="{CB1E5222-4C7B-4846-88AD-C0B19592100E}">
      <dgm:prSet custT="1"/>
      <dgm:spPr/>
      <dgm:t>
        <a:bodyPr/>
        <a:lstStyle/>
        <a:p>
          <a:pPr algn="ctr" rtl="0"/>
          <a:r>
            <a:rPr lang="en-US" sz="2800" b="1" dirty="0" err="1" smtClean="0"/>
            <a:t>Mavzuni</a:t>
          </a:r>
          <a:r>
            <a:rPr lang="en-US" sz="2800" b="1" dirty="0" smtClean="0"/>
            <a:t> </a:t>
          </a:r>
          <a:r>
            <a:rPr lang="en-US" sz="2800" b="1" dirty="0" err="1" smtClean="0"/>
            <a:t>boshlashga</a:t>
          </a:r>
          <a:r>
            <a:rPr lang="en-US" sz="2800" b="1" dirty="0" smtClean="0"/>
            <a:t> </a:t>
          </a:r>
          <a:r>
            <a:rPr lang="en-US" sz="2800" b="1" dirty="0" err="1" smtClean="0"/>
            <a:t>hozirlik</a:t>
          </a:r>
          <a:r>
            <a:rPr lang="en-US" sz="2800" b="1" dirty="0" smtClean="0"/>
            <a:t>: </a:t>
          </a:r>
          <a:endParaRPr lang="ru-RU" sz="2800" b="1" dirty="0"/>
        </a:p>
      </dgm:t>
    </dgm:pt>
    <dgm:pt modelId="{111338C1-6FBB-4BD2-AD92-BCE8BA4C610A}" type="parTrans" cxnId="{D54CB714-D45F-4FA4-A6F0-730797FF90BA}">
      <dgm:prSet/>
      <dgm:spPr/>
      <dgm:t>
        <a:bodyPr/>
        <a:lstStyle/>
        <a:p>
          <a:endParaRPr lang="ru-RU"/>
        </a:p>
      </dgm:t>
    </dgm:pt>
    <dgm:pt modelId="{10196EE5-3279-48A7-82F8-0CA1CCEEF668}" type="sibTrans" cxnId="{D54CB714-D45F-4FA4-A6F0-730797FF90BA}">
      <dgm:prSet/>
      <dgm:spPr/>
      <dgm:t>
        <a:bodyPr/>
        <a:lstStyle/>
        <a:p>
          <a:endParaRPr lang="ru-RU"/>
        </a:p>
      </dgm:t>
    </dgm:pt>
    <dgm:pt modelId="{DFD49CCA-4A86-48EC-A1DE-A9E08DB750D2}">
      <dgm:prSet custT="1"/>
      <dgm:spPr/>
      <dgm:t>
        <a:bodyPr/>
        <a:lstStyle/>
        <a:p>
          <a:pPr algn="ctr" rtl="0"/>
          <a:r>
            <a:rPr lang="en-US" sz="2800" b="1" dirty="0" err="1" smtClean="0">
              <a:latin typeface="Times New Roman" pitchFamily="18" charset="0"/>
              <a:cs typeface="Times New Roman" pitchFamily="18" charset="0"/>
            </a:rPr>
            <a:t>Informatika</a:t>
          </a:r>
          <a:r>
            <a:rPr lang="en-US" sz="2800" b="1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800" b="1" dirty="0" err="1" smtClean="0">
              <a:latin typeface="Times New Roman" pitchFamily="18" charset="0"/>
              <a:cs typeface="Times New Roman" pitchFamily="18" charset="0"/>
            </a:rPr>
            <a:t>va</a:t>
          </a:r>
          <a:r>
            <a:rPr lang="en-US" sz="2800" b="1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800" b="1" dirty="0" err="1" smtClean="0">
              <a:latin typeface="Times New Roman" pitchFamily="18" charset="0"/>
              <a:cs typeface="Times New Roman" pitchFamily="18" charset="0"/>
            </a:rPr>
            <a:t>hisoblash</a:t>
          </a:r>
          <a:r>
            <a:rPr lang="en-US" sz="2800" b="1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800" b="1" dirty="0" err="1" smtClean="0">
              <a:latin typeface="Times New Roman" pitchFamily="18" charset="0"/>
              <a:cs typeface="Times New Roman" pitchFamily="18" charset="0"/>
            </a:rPr>
            <a:t>texnikasi</a:t>
          </a:r>
          <a:r>
            <a:rPr lang="en-US" sz="2800" b="1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800" b="1" dirty="0" err="1" smtClean="0">
              <a:latin typeface="Times New Roman" pitchFamily="18" charset="0"/>
              <a:cs typeface="Times New Roman" pitchFamily="18" charset="0"/>
            </a:rPr>
            <a:t>asoslari</a:t>
          </a:r>
          <a:r>
            <a:rPr lang="en-US" sz="2800" b="1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800" b="1" dirty="0" err="1" smtClean="0">
              <a:latin typeface="Times New Roman" pitchFamily="18" charset="0"/>
              <a:cs typeface="Times New Roman" pitchFamily="18" charset="0"/>
            </a:rPr>
            <a:t>darsligi</a:t>
          </a:r>
          <a:r>
            <a:rPr lang="en-US" sz="2800" b="1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800" b="1" dirty="0" err="1" smtClean="0">
              <a:latin typeface="Times New Roman" pitchFamily="18" charset="0"/>
              <a:cs typeface="Times New Roman" pitchFamily="18" charset="0"/>
            </a:rPr>
            <a:t>va</a:t>
          </a:r>
          <a:r>
            <a:rPr lang="en-US" sz="2800" b="1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800" b="1" dirty="0" err="1" smtClean="0">
              <a:latin typeface="Times New Roman" pitchFamily="18" charset="0"/>
              <a:cs typeface="Times New Roman" pitchFamily="18" charset="0"/>
            </a:rPr>
            <a:t>plakat</a:t>
          </a:r>
          <a:r>
            <a:rPr lang="en-US" sz="2800" b="1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800" b="1" dirty="0" err="1" smtClean="0">
              <a:latin typeface="Times New Roman" pitchFamily="18" charset="0"/>
              <a:cs typeface="Times New Roman" pitchFamily="18" charset="0"/>
            </a:rPr>
            <a:t>tayyorlab</a:t>
          </a:r>
          <a:r>
            <a:rPr lang="en-US" sz="2800" b="1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800" b="1" dirty="0" err="1" smtClean="0">
              <a:latin typeface="Times New Roman" pitchFamily="18" charset="0"/>
              <a:cs typeface="Times New Roman" pitchFamily="18" charset="0"/>
            </a:rPr>
            <a:t>qo‘yiladi</a:t>
          </a:r>
          <a:r>
            <a:rPr lang="en-US" sz="2800" b="1" dirty="0" smtClean="0">
              <a:latin typeface="Times New Roman" pitchFamily="18" charset="0"/>
              <a:cs typeface="Times New Roman" pitchFamily="18" charset="0"/>
            </a:rPr>
            <a:t>. </a:t>
          </a:r>
          <a:r>
            <a:rPr lang="en-US" sz="2800" b="1" dirty="0" err="1" smtClean="0">
              <a:latin typeface="Times New Roman" pitchFamily="18" charset="0"/>
              <a:cs typeface="Times New Roman" pitchFamily="18" charset="0"/>
            </a:rPr>
            <a:t>O‘qituvchi</a:t>
          </a:r>
          <a:r>
            <a:rPr lang="en-US" sz="2800" b="1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800" b="1" dirty="0" err="1" smtClean="0">
              <a:latin typeface="Times New Roman" pitchFamily="18" charset="0"/>
              <a:cs typeface="Times New Roman" pitchFamily="18" charset="0"/>
            </a:rPr>
            <a:t>tomonidan</a:t>
          </a:r>
          <a:r>
            <a:rPr lang="en-US" sz="2800" b="1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800" b="1" dirty="0" err="1" smtClean="0">
              <a:latin typeface="Times New Roman" pitchFamily="18" charset="0"/>
              <a:cs typeface="Times New Roman" pitchFamily="18" charset="0"/>
            </a:rPr>
            <a:t>kompyuterlar</a:t>
          </a:r>
          <a:r>
            <a:rPr lang="en-US" sz="2800" b="1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800" b="1" dirty="0" err="1" smtClean="0">
              <a:latin typeface="Times New Roman" pitchFamily="18" charset="0"/>
              <a:cs typeface="Times New Roman" pitchFamily="18" charset="0"/>
            </a:rPr>
            <a:t>ishga</a:t>
          </a:r>
          <a:r>
            <a:rPr lang="en-US" sz="2800" b="1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800" b="1" dirty="0" err="1" smtClean="0">
              <a:latin typeface="Times New Roman" pitchFamily="18" charset="0"/>
              <a:cs typeface="Times New Roman" pitchFamily="18" charset="0"/>
            </a:rPr>
            <a:t>hozirlanadi</a:t>
          </a:r>
          <a:r>
            <a:rPr lang="en-US" sz="2800" b="1" dirty="0" smtClean="0">
              <a:latin typeface="Times New Roman" pitchFamily="18" charset="0"/>
              <a:cs typeface="Times New Roman" pitchFamily="18" charset="0"/>
            </a:rPr>
            <a:t>. </a:t>
          </a:r>
          <a:r>
            <a:rPr lang="en-US" sz="2800" b="1" dirty="0" err="1" smtClean="0">
              <a:latin typeface="Times New Roman" pitchFamily="18" charset="0"/>
              <a:cs typeface="Times New Roman" pitchFamily="18" charset="0"/>
            </a:rPr>
            <a:t>Mavjud</a:t>
          </a:r>
          <a:r>
            <a:rPr lang="en-US" sz="2800" b="1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800" b="1" dirty="0" err="1" smtClean="0">
              <a:latin typeface="Times New Roman" pitchFamily="18" charset="0"/>
              <a:cs typeface="Times New Roman" pitchFamily="18" charset="0"/>
            </a:rPr>
            <a:t>elektron</a:t>
          </a:r>
          <a:r>
            <a:rPr lang="en-US" sz="2800" b="1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800" b="1" dirty="0" err="1" smtClean="0">
              <a:latin typeface="Times New Roman" pitchFamily="18" charset="0"/>
              <a:cs typeface="Times New Roman" pitchFamily="18" charset="0"/>
            </a:rPr>
            <a:t>darslik</a:t>
          </a:r>
          <a:r>
            <a:rPr lang="en-US" sz="2800" b="1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800" b="1" dirty="0" err="1" smtClean="0">
              <a:latin typeface="Times New Roman" pitchFamily="18" charset="0"/>
              <a:cs typeface="Times New Roman" pitchFamily="18" charset="0"/>
            </a:rPr>
            <a:t>va</a:t>
          </a:r>
          <a:r>
            <a:rPr lang="en-US" sz="2800" b="1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800" b="1" dirty="0" err="1" smtClean="0">
              <a:latin typeface="Times New Roman" pitchFamily="18" charset="0"/>
              <a:cs typeface="Times New Roman" pitchFamily="18" charset="0"/>
            </a:rPr>
            <a:t>elektron</a:t>
          </a:r>
          <a:r>
            <a:rPr lang="en-US" sz="2800" b="1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800" b="1" dirty="0" err="1" smtClean="0">
              <a:latin typeface="Times New Roman" pitchFamily="18" charset="0"/>
              <a:cs typeface="Times New Roman" pitchFamily="18" charset="0"/>
            </a:rPr>
            <a:t>qo‘llanmalar</a:t>
          </a:r>
          <a:r>
            <a:rPr lang="en-US" sz="2800" b="1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800" b="1" dirty="0" err="1" smtClean="0">
              <a:latin typeface="Times New Roman" pitchFamily="18" charset="0"/>
              <a:cs typeface="Times New Roman" pitchFamily="18" charset="0"/>
            </a:rPr>
            <a:t>kompyuterga</a:t>
          </a:r>
          <a:r>
            <a:rPr lang="en-US" sz="2800" b="1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800" b="1" dirty="0" err="1" smtClean="0">
              <a:latin typeface="Times New Roman" pitchFamily="18" charset="0"/>
              <a:cs typeface="Times New Roman" pitchFamily="18" charset="0"/>
            </a:rPr>
            <a:t>yuklab</a:t>
          </a:r>
          <a:r>
            <a:rPr lang="en-US" sz="2800" b="1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800" b="1" dirty="0" err="1" smtClean="0">
              <a:latin typeface="Times New Roman" pitchFamily="18" charset="0"/>
              <a:cs typeface="Times New Roman" pitchFamily="18" charset="0"/>
            </a:rPr>
            <a:t>ishchi</a:t>
          </a:r>
          <a:r>
            <a:rPr lang="en-US" sz="2800" b="1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800" b="1" dirty="0" err="1" smtClean="0">
              <a:latin typeface="Times New Roman" pitchFamily="18" charset="0"/>
              <a:cs typeface="Times New Roman" pitchFamily="18" charset="0"/>
            </a:rPr>
            <a:t>holatga</a:t>
          </a:r>
          <a:r>
            <a:rPr lang="en-US" sz="2800" b="1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800" b="1" dirty="0" err="1" smtClean="0">
              <a:latin typeface="Times New Roman" pitchFamily="18" charset="0"/>
              <a:cs typeface="Times New Roman" pitchFamily="18" charset="0"/>
            </a:rPr>
            <a:t>keltiriladi</a:t>
          </a:r>
          <a:r>
            <a:rPr lang="en-US" sz="2800" b="1" dirty="0" smtClean="0">
              <a:latin typeface="Times New Roman" pitchFamily="18" charset="0"/>
              <a:cs typeface="Times New Roman" pitchFamily="18" charset="0"/>
            </a:rPr>
            <a:t>.</a:t>
          </a:r>
          <a:endParaRPr lang="ru-RU" sz="2800" b="1" dirty="0">
            <a:latin typeface="Times New Roman" pitchFamily="18" charset="0"/>
            <a:cs typeface="Times New Roman" pitchFamily="18" charset="0"/>
          </a:endParaRPr>
        </a:p>
      </dgm:t>
    </dgm:pt>
    <dgm:pt modelId="{C364AB8A-B804-4DED-B0E8-065D117D539A}" type="parTrans" cxnId="{5EBCE62B-AB92-453D-B25E-711D73068419}">
      <dgm:prSet/>
      <dgm:spPr/>
      <dgm:t>
        <a:bodyPr/>
        <a:lstStyle/>
        <a:p>
          <a:endParaRPr lang="ru-RU"/>
        </a:p>
      </dgm:t>
    </dgm:pt>
    <dgm:pt modelId="{0D8EE454-BB61-40B4-A658-B9071F2495F7}" type="sibTrans" cxnId="{5EBCE62B-AB92-453D-B25E-711D73068419}">
      <dgm:prSet/>
      <dgm:spPr/>
      <dgm:t>
        <a:bodyPr/>
        <a:lstStyle/>
        <a:p>
          <a:endParaRPr lang="ru-RU"/>
        </a:p>
      </dgm:t>
    </dgm:pt>
    <dgm:pt modelId="{08F88C7E-B9E5-41EF-89A7-366ECD4268E9}">
      <dgm:prSet/>
      <dgm:spPr/>
      <dgm:t>
        <a:bodyPr/>
        <a:lstStyle/>
        <a:p>
          <a:pPr rtl="0"/>
          <a:endParaRPr lang="ru-RU" dirty="0"/>
        </a:p>
      </dgm:t>
    </dgm:pt>
    <dgm:pt modelId="{50E22C1F-A584-46B1-A1F3-7B5637D1F777}" type="parTrans" cxnId="{15EC0F73-2415-40F6-BEEC-5EA9BBC4C5A4}">
      <dgm:prSet/>
      <dgm:spPr/>
      <dgm:t>
        <a:bodyPr/>
        <a:lstStyle/>
        <a:p>
          <a:endParaRPr lang="ru-RU"/>
        </a:p>
      </dgm:t>
    </dgm:pt>
    <dgm:pt modelId="{139E1F4C-FF5B-4572-8269-46D03C23984A}" type="sibTrans" cxnId="{15EC0F73-2415-40F6-BEEC-5EA9BBC4C5A4}">
      <dgm:prSet/>
      <dgm:spPr/>
      <dgm:t>
        <a:bodyPr/>
        <a:lstStyle/>
        <a:p>
          <a:endParaRPr lang="ru-RU"/>
        </a:p>
      </dgm:t>
    </dgm:pt>
    <dgm:pt modelId="{92DBC836-5282-492D-8AFA-246740A456E8}" type="pres">
      <dgm:prSet presAssocID="{B1BB8F10-1BDD-465A-AC00-6A374D26811E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8A08D1DD-1A3E-4D4D-8D8F-A07FD913AA3B}" type="pres">
      <dgm:prSet presAssocID="{CB1E5222-4C7B-4846-88AD-C0B19592100E}" presName="parentText" presStyleLbl="node1" presStyleIdx="0" presStyleCnt="2" custScaleY="47519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DDA7D62-2D77-41A9-A4DD-E6ACFBD03BB2}" type="pres">
      <dgm:prSet presAssocID="{10196EE5-3279-48A7-82F8-0CA1CCEEF668}" presName="spacer" presStyleCnt="0"/>
      <dgm:spPr/>
      <dgm:t>
        <a:bodyPr/>
        <a:lstStyle/>
        <a:p>
          <a:endParaRPr lang="ru-RU"/>
        </a:p>
      </dgm:t>
    </dgm:pt>
    <dgm:pt modelId="{2A71AF6F-628F-4B4E-BB9C-636A66495DF8}" type="pres">
      <dgm:prSet presAssocID="{DFD49CCA-4A86-48EC-A1DE-A9E08DB750D2}" presName="parentText" presStyleLbl="node1" presStyleIdx="1" presStyleCnt="2" custScaleY="151566" custLinFactNeighborY="93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0F5D9A1-629F-4A55-9907-405A80A75EAD}" type="pres">
      <dgm:prSet presAssocID="{DFD49CCA-4A86-48EC-A1DE-A9E08DB750D2}" presName="childText" presStyleLbl="revTx" presStyleIdx="0" presStyleCnt="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E7D4E790-32F9-46B3-B41E-A6F1D72C6070}" type="presOf" srcId="{CB1E5222-4C7B-4846-88AD-C0B19592100E}" destId="{8A08D1DD-1A3E-4D4D-8D8F-A07FD913AA3B}" srcOrd="0" destOrd="0" presId="urn:microsoft.com/office/officeart/2005/8/layout/vList2"/>
    <dgm:cxn modelId="{95ED8DBC-497B-40AE-BA4D-5831F07DF41D}" type="presOf" srcId="{08F88C7E-B9E5-41EF-89A7-366ECD4268E9}" destId="{F0F5D9A1-629F-4A55-9907-405A80A75EAD}" srcOrd="0" destOrd="0" presId="urn:microsoft.com/office/officeart/2005/8/layout/vList2"/>
    <dgm:cxn modelId="{DBF74028-529E-4F8D-91C6-5D1183DF07FD}" type="presOf" srcId="{DFD49CCA-4A86-48EC-A1DE-A9E08DB750D2}" destId="{2A71AF6F-628F-4B4E-BB9C-636A66495DF8}" srcOrd="0" destOrd="0" presId="urn:microsoft.com/office/officeart/2005/8/layout/vList2"/>
    <dgm:cxn modelId="{15EC0F73-2415-40F6-BEEC-5EA9BBC4C5A4}" srcId="{DFD49CCA-4A86-48EC-A1DE-A9E08DB750D2}" destId="{08F88C7E-B9E5-41EF-89A7-366ECD4268E9}" srcOrd="0" destOrd="0" parTransId="{50E22C1F-A584-46B1-A1F3-7B5637D1F777}" sibTransId="{139E1F4C-FF5B-4572-8269-46D03C23984A}"/>
    <dgm:cxn modelId="{71F40AC5-EE3E-44E5-9E42-2D9A583F75AC}" type="presOf" srcId="{B1BB8F10-1BDD-465A-AC00-6A374D26811E}" destId="{92DBC836-5282-492D-8AFA-246740A456E8}" srcOrd="0" destOrd="0" presId="urn:microsoft.com/office/officeart/2005/8/layout/vList2"/>
    <dgm:cxn modelId="{D54CB714-D45F-4FA4-A6F0-730797FF90BA}" srcId="{B1BB8F10-1BDD-465A-AC00-6A374D26811E}" destId="{CB1E5222-4C7B-4846-88AD-C0B19592100E}" srcOrd="0" destOrd="0" parTransId="{111338C1-6FBB-4BD2-AD92-BCE8BA4C610A}" sibTransId="{10196EE5-3279-48A7-82F8-0CA1CCEEF668}"/>
    <dgm:cxn modelId="{5EBCE62B-AB92-453D-B25E-711D73068419}" srcId="{B1BB8F10-1BDD-465A-AC00-6A374D26811E}" destId="{DFD49CCA-4A86-48EC-A1DE-A9E08DB750D2}" srcOrd="1" destOrd="0" parTransId="{C364AB8A-B804-4DED-B0E8-065D117D539A}" sibTransId="{0D8EE454-BB61-40B4-A658-B9071F2495F7}"/>
    <dgm:cxn modelId="{BC6BC64F-F823-4E10-AB57-82513B360C46}" type="presParOf" srcId="{92DBC836-5282-492D-8AFA-246740A456E8}" destId="{8A08D1DD-1A3E-4D4D-8D8F-A07FD913AA3B}" srcOrd="0" destOrd="0" presId="urn:microsoft.com/office/officeart/2005/8/layout/vList2"/>
    <dgm:cxn modelId="{602BB5FC-DD89-422F-8DD8-44A51D9C303D}" type="presParOf" srcId="{92DBC836-5282-492D-8AFA-246740A456E8}" destId="{6DDA7D62-2D77-41A9-A4DD-E6ACFBD03BB2}" srcOrd="1" destOrd="0" presId="urn:microsoft.com/office/officeart/2005/8/layout/vList2"/>
    <dgm:cxn modelId="{CEE49AA3-E202-4C30-9EEF-1E734C7A781F}" type="presParOf" srcId="{92DBC836-5282-492D-8AFA-246740A456E8}" destId="{2A71AF6F-628F-4B4E-BB9C-636A66495DF8}" srcOrd="2" destOrd="0" presId="urn:microsoft.com/office/officeart/2005/8/layout/vList2"/>
    <dgm:cxn modelId="{2CBDBE33-9FB6-499D-A366-CED9EF3E4D2A}" type="presParOf" srcId="{92DBC836-5282-492D-8AFA-246740A456E8}" destId="{F0F5D9A1-629F-4A55-9907-405A80A75EAD}" srcOrd="3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82679C60-5BB7-4543-A1C0-485A193C9A08}" type="doc">
      <dgm:prSet loTypeId="urn:microsoft.com/office/officeart/2005/8/layout/vList2" loCatId="list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D535DF3B-539B-4D0D-80A1-3079621DE88E}">
      <dgm:prSet custT="1"/>
      <dgm:spPr/>
      <dgm:t>
        <a:bodyPr/>
        <a:lstStyle/>
        <a:p>
          <a:pPr marL="0" marR="0" indent="0" algn="ctr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US" sz="1800" dirty="0" smtClean="0"/>
            <a:t>	</a:t>
          </a:r>
          <a:r>
            <a:rPr lang="en-US" sz="2800" dirty="0" err="1" smtClean="0">
              <a:latin typeface="Times New Roman" pitchFamily="18" charset="0"/>
              <a:cs typeface="Times New Roman" pitchFamily="18" charset="0"/>
            </a:rPr>
            <a:t>Kompyuterdan</a:t>
          </a:r>
          <a:r>
            <a:rPr lang="en-US" sz="28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800" dirty="0" err="1" smtClean="0">
              <a:latin typeface="Times New Roman" pitchFamily="18" charset="0"/>
              <a:cs typeface="Times New Roman" pitchFamily="18" charset="0"/>
            </a:rPr>
            <a:t>foydalanuvchilar</a:t>
          </a:r>
          <a:r>
            <a:rPr lang="en-US" sz="28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800" dirty="0" err="1" smtClean="0">
              <a:latin typeface="Times New Roman" pitchFamily="18" charset="0"/>
              <a:cs typeface="Times New Roman" pitchFamily="18" charset="0"/>
            </a:rPr>
            <a:t>o‘z</a:t>
          </a:r>
          <a:r>
            <a:rPr lang="en-US" sz="28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800" dirty="0" err="1" smtClean="0">
              <a:latin typeface="Times New Roman" pitchFamily="18" charset="0"/>
              <a:cs typeface="Times New Roman" pitchFamily="18" charset="0"/>
            </a:rPr>
            <a:t>masalalarini</a:t>
          </a:r>
          <a:r>
            <a:rPr lang="en-US" sz="28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800" dirty="0" err="1" smtClean="0">
              <a:latin typeface="Times New Roman" pitchFamily="18" charset="0"/>
              <a:cs typeface="Times New Roman" pitchFamily="18" charset="0"/>
            </a:rPr>
            <a:t>to‘liq</a:t>
          </a:r>
          <a:r>
            <a:rPr lang="en-US" sz="28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800" dirty="0" err="1" smtClean="0">
              <a:latin typeface="Times New Roman" pitchFamily="18" charset="0"/>
              <a:cs typeface="Times New Roman" pitchFamily="18" charset="0"/>
            </a:rPr>
            <a:t>hal</a:t>
          </a:r>
          <a:r>
            <a:rPr lang="en-US" sz="28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800" dirty="0" err="1" smtClean="0">
              <a:latin typeface="Times New Roman" pitchFamily="18" charset="0"/>
              <a:cs typeface="Times New Roman" pitchFamily="18" charset="0"/>
            </a:rPr>
            <a:t>qilishlari</a:t>
          </a:r>
          <a:r>
            <a:rPr lang="en-US" sz="28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800" dirty="0" err="1" smtClean="0">
              <a:latin typeface="Times New Roman" pitchFamily="18" charset="0"/>
              <a:cs typeface="Times New Roman" pitchFamily="18" charset="0"/>
            </a:rPr>
            <a:t>uchun</a:t>
          </a:r>
          <a:r>
            <a:rPr lang="en-US" sz="28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800" dirty="0" err="1" smtClean="0">
              <a:latin typeface="Times New Roman" pitchFamily="18" charset="0"/>
              <a:cs typeface="Times New Roman" pitchFamily="18" charset="0"/>
            </a:rPr>
            <a:t>kompyuterdan</a:t>
          </a:r>
          <a:r>
            <a:rPr lang="en-US" sz="28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800" dirty="0" err="1" smtClean="0">
              <a:latin typeface="Times New Roman" pitchFamily="18" charset="0"/>
              <a:cs typeface="Times New Roman" pitchFamily="18" charset="0"/>
            </a:rPr>
            <a:t>ko‘proq</a:t>
          </a:r>
          <a:r>
            <a:rPr lang="en-US" sz="28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800" dirty="0" err="1" smtClean="0">
              <a:latin typeface="Times New Roman" pitchFamily="18" charset="0"/>
              <a:cs typeface="Times New Roman" pitchFamily="18" charset="0"/>
            </a:rPr>
            <a:t>imkoniyat</a:t>
          </a:r>
          <a:r>
            <a:rPr lang="en-US" sz="28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800" dirty="0" err="1" smtClean="0">
              <a:latin typeface="Times New Roman" pitchFamily="18" charset="0"/>
              <a:cs typeface="Times New Roman" pitchFamily="18" charset="0"/>
            </a:rPr>
            <a:t>talab</a:t>
          </a:r>
          <a:r>
            <a:rPr lang="en-US" sz="28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800" dirty="0" err="1" smtClean="0">
              <a:latin typeface="Times New Roman" pitchFamily="18" charset="0"/>
              <a:cs typeface="Times New Roman" pitchFamily="18" charset="0"/>
            </a:rPr>
            <a:t>qiladilar</a:t>
          </a:r>
          <a:r>
            <a:rPr lang="en-US" sz="28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800" dirty="0" err="1" smtClean="0">
              <a:latin typeface="Times New Roman" pitchFamily="18" charset="0"/>
              <a:cs typeface="Times New Roman" pitchFamily="18" charset="0"/>
            </a:rPr>
            <a:t>va</a:t>
          </a:r>
          <a:r>
            <a:rPr lang="en-US" sz="28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800" dirty="0" err="1" smtClean="0">
              <a:latin typeface="Times New Roman" pitchFamily="18" charset="0"/>
              <a:cs typeface="Times New Roman" pitchFamily="18" charset="0"/>
            </a:rPr>
            <a:t>bu</a:t>
          </a:r>
          <a:r>
            <a:rPr lang="en-US" sz="28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800" dirty="0" err="1" smtClean="0">
              <a:latin typeface="Times New Roman" pitchFamily="18" charset="0"/>
              <a:cs typeface="Times New Roman" pitchFamily="18" charset="0"/>
            </a:rPr>
            <a:t>muammoni</a:t>
          </a:r>
          <a:r>
            <a:rPr lang="en-US" sz="28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800" dirty="0" err="1" smtClean="0">
              <a:latin typeface="Times New Roman" pitchFamily="18" charset="0"/>
              <a:cs typeface="Times New Roman" pitchFamily="18" charset="0"/>
            </a:rPr>
            <a:t>hal</a:t>
          </a:r>
          <a:r>
            <a:rPr lang="en-US" sz="28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800" dirty="0" err="1" smtClean="0">
              <a:latin typeface="Times New Roman" pitchFamily="18" charset="0"/>
              <a:cs typeface="Times New Roman" pitchFamily="18" charset="0"/>
            </a:rPr>
            <a:t>qilish</a:t>
          </a:r>
          <a:r>
            <a:rPr lang="en-US" sz="28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800" dirty="0" err="1" smtClean="0">
              <a:latin typeface="Times New Roman" pitchFamily="18" charset="0"/>
              <a:cs typeface="Times New Roman" pitchFamily="18" charset="0"/>
            </a:rPr>
            <a:t>uchun</a:t>
          </a:r>
          <a:r>
            <a:rPr lang="en-US" sz="2800" dirty="0" smtClean="0">
              <a:latin typeface="Times New Roman" pitchFamily="18" charset="0"/>
              <a:cs typeface="Times New Roman" pitchFamily="18" charset="0"/>
            </a:rPr>
            <a:t>, </a:t>
          </a:r>
          <a:r>
            <a:rPr lang="en-US" sz="2800" dirty="0" err="1" smtClean="0">
              <a:latin typeface="Times New Roman" pitchFamily="18" charset="0"/>
              <a:cs typeface="Times New Roman" pitchFamily="18" charset="0"/>
            </a:rPr>
            <a:t>odatda</a:t>
          </a:r>
          <a:r>
            <a:rPr lang="en-US" sz="2800" dirty="0" smtClean="0">
              <a:latin typeface="Times New Roman" pitchFamily="18" charset="0"/>
              <a:cs typeface="Times New Roman" pitchFamily="18" charset="0"/>
            </a:rPr>
            <a:t>, </a:t>
          </a:r>
          <a:r>
            <a:rPr lang="en-US" sz="2800" dirty="0" err="1" smtClean="0">
              <a:latin typeface="Times New Roman" pitchFamily="18" charset="0"/>
              <a:cs typeface="Times New Roman" pitchFamily="18" charset="0"/>
            </a:rPr>
            <a:t>turli</a:t>
          </a:r>
          <a:r>
            <a:rPr lang="en-US" sz="28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800" dirty="0" err="1" smtClean="0">
              <a:latin typeface="Times New Roman" pitchFamily="18" charset="0"/>
              <a:cs typeface="Times New Roman" pitchFamily="18" charset="0"/>
            </a:rPr>
            <a:t>dasturlar</a:t>
          </a:r>
          <a:r>
            <a:rPr lang="en-US" sz="28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800" dirty="0" err="1" smtClean="0">
              <a:latin typeface="Times New Roman" pitchFamily="18" charset="0"/>
              <a:cs typeface="Times New Roman" pitchFamily="18" charset="0"/>
            </a:rPr>
            <a:t>yoki</a:t>
          </a:r>
          <a:r>
            <a:rPr lang="en-US" sz="28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800" dirty="0" err="1" smtClean="0">
              <a:latin typeface="Times New Roman" pitchFamily="18" charset="0"/>
              <a:cs typeface="Times New Roman" pitchFamily="18" charset="0"/>
            </a:rPr>
            <a:t>ularning</a:t>
          </a:r>
          <a:r>
            <a:rPr lang="en-US" sz="28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800" dirty="0" err="1" smtClean="0">
              <a:latin typeface="Times New Roman" pitchFamily="18" charset="0"/>
              <a:cs typeface="Times New Roman" pitchFamily="18" charset="0"/>
            </a:rPr>
            <a:t>majmuasidan</a:t>
          </a:r>
          <a:r>
            <a:rPr lang="en-US" sz="28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800" dirty="0" err="1" smtClean="0">
              <a:latin typeface="Times New Roman" pitchFamily="18" charset="0"/>
              <a:cs typeface="Times New Roman" pitchFamily="18" charset="0"/>
            </a:rPr>
            <a:t>foydalanadilar</a:t>
          </a:r>
          <a:r>
            <a:rPr lang="en-US" sz="2800" dirty="0" smtClean="0">
              <a:latin typeface="Times New Roman" pitchFamily="18" charset="0"/>
              <a:cs typeface="Times New Roman" pitchFamily="18" charset="0"/>
            </a:rPr>
            <a:t>. </a:t>
          </a:r>
          <a:r>
            <a:rPr lang="en-US" sz="2800" dirty="0" err="1" smtClean="0">
              <a:latin typeface="Times New Roman" pitchFamily="18" charset="0"/>
              <a:cs typeface="Times New Roman" pitchFamily="18" charset="0"/>
            </a:rPr>
            <a:t>Har</a:t>
          </a:r>
          <a:r>
            <a:rPr lang="en-US" sz="28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800" dirty="0" err="1" smtClean="0">
              <a:latin typeface="Times New Roman" pitchFamily="18" charset="0"/>
              <a:cs typeface="Times New Roman" pitchFamily="18" charset="0"/>
            </a:rPr>
            <a:t>qanday</a:t>
          </a:r>
          <a:r>
            <a:rPr lang="en-US" sz="28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800" dirty="0" err="1" smtClean="0">
              <a:latin typeface="Times New Roman" pitchFamily="18" charset="0"/>
              <a:cs typeface="Times New Roman" pitchFamily="18" charset="0"/>
            </a:rPr>
            <a:t>kompyuter</a:t>
          </a:r>
          <a:r>
            <a:rPr lang="en-US" sz="28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800" dirty="0" err="1" smtClean="0">
              <a:latin typeface="Times New Roman" pitchFamily="18" charset="0"/>
              <a:cs typeface="Times New Roman" pitchFamily="18" charset="0"/>
            </a:rPr>
            <a:t>o‘zidan-o‘zi</a:t>
          </a:r>
          <a:r>
            <a:rPr lang="en-US" sz="28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800" dirty="0" err="1" smtClean="0">
              <a:latin typeface="Times New Roman" pitchFamily="18" charset="0"/>
              <a:cs typeface="Times New Roman" pitchFamily="18" charset="0"/>
            </a:rPr>
            <a:t>ish</a:t>
          </a:r>
          <a:r>
            <a:rPr lang="en-US" sz="28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800" dirty="0" err="1" smtClean="0">
              <a:latin typeface="Times New Roman" pitchFamily="18" charset="0"/>
              <a:cs typeface="Times New Roman" pitchFamily="18" charset="0"/>
            </a:rPr>
            <a:t>holatiga</a:t>
          </a:r>
          <a:r>
            <a:rPr lang="en-US" sz="28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800" dirty="0" err="1" smtClean="0">
              <a:latin typeface="Times New Roman" pitchFamily="18" charset="0"/>
              <a:cs typeface="Times New Roman" pitchFamily="18" charset="0"/>
            </a:rPr>
            <a:t>kelmaydi</a:t>
          </a:r>
          <a:r>
            <a:rPr lang="en-US" sz="2800" dirty="0" smtClean="0">
              <a:latin typeface="Times New Roman" pitchFamily="18" charset="0"/>
              <a:cs typeface="Times New Roman" pitchFamily="18" charset="0"/>
            </a:rPr>
            <a:t>. </a:t>
          </a:r>
          <a:endParaRPr lang="ru-RU" sz="2800" dirty="0" smtClean="0">
            <a:latin typeface="Times New Roman" pitchFamily="18" charset="0"/>
            <a:cs typeface="Times New Roman" pitchFamily="18" charset="0"/>
          </a:endParaRPr>
        </a:p>
        <a:p>
          <a:pPr marL="0" marR="0" indent="0" algn="ctr" defTabSz="622300" eaLnBrk="1" fontAlgn="auto" latinLnBrk="0" hangingPunct="1">
            <a:lnSpc>
              <a:spcPct val="90000"/>
            </a:lnSpc>
            <a:spcBef>
              <a:spcPct val="0"/>
            </a:spcBef>
            <a:spcAft>
              <a:spcPct val="35000"/>
            </a:spcAft>
            <a:buClrTx/>
            <a:buSzTx/>
            <a:buFontTx/>
            <a:buNone/>
            <a:tabLst/>
            <a:defRPr/>
          </a:pPr>
          <a:r>
            <a:rPr lang="en-US" sz="2800" dirty="0" err="1" smtClean="0">
              <a:latin typeface="Times New Roman" pitchFamily="18" charset="0"/>
              <a:cs typeface="Times New Roman" pitchFamily="18" charset="0"/>
            </a:rPr>
            <a:t>Uni</a:t>
          </a:r>
          <a:r>
            <a:rPr lang="en-US" sz="28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800" dirty="0" err="1" smtClean="0">
              <a:latin typeface="Times New Roman" pitchFamily="18" charset="0"/>
              <a:cs typeface="Times New Roman" pitchFamily="18" charset="0"/>
            </a:rPr>
            <a:t>ish</a:t>
          </a:r>
          <a:r>
            <a:rPr lang="en-US" sz="28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800" dirty="0" err="1" smtClean="0">
              <a:latin typeface="Times New Roman" pitchFamily="18" charset="0"/>
              <a:cs typeface="Times New Roman" pitchFamily="18" charset="0"/>
            </a:rPr>
            <a:t>holatiga</a:t>
          </a:r>
          <a:r>
            <a:rPr lang="en-US" sz="28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800" dirty="0" err="1" smtClean="0">
              <a:latin typeface="Times New Roman" pitchFamily="18" charset="0"/>
              <a:cs typeface="Times New Roman" pitchFamily="18" charset="0"/>
            </a:rPr>
            <a:t>keltirish</a:t>
          </a:r>
          <a:r>
            <a:rPr lang="en-US" sz="28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800" dirty="0" err="1" smtClean="0">
              <a:latin typeface="Times New Roman" pitchFamily="18" charset="0"/>
              <a:cs typeface="Times New Roman" pitchFamily="18" charset="0"/>
            </a:rPr>
            <a:t>va</a:t>
          </a:r>
          <a:r>
            <a:rPr lang="en-US" sz="28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800" dirty="0" err="1" smtClean="0">
              <a:latin typeface="Times New Roman" pitchFamily="18" charset="0"/>
              <a:cs typeface="Times New Roman" pitchFamily="18" charset="0"/>
            </a:rPr>
            <a:t>qurilmalarni</a:t>
          </a:r>
          <a:r>
            <a:rPr lang="en-US" sz="28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800" dirty="0" err="1" smtClean="0">
              <a:latin typeface="Times New Roman" pitchFamily="18" charset="0"/>
              <a:cs typeface="Times New Roman" pitchFamily="18" charset="0"/>
            </a:rPr>
            <a:t>boshqarish</a:t>
          </a:r>
          <a:r>
            <a:rPr lang="en-US" sz="28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800" dirty="0" err="1" smtClean="0">
              <a:latin typeface="Times New Roman" pitchFamily="18" charset="0"/>
              <a:cs typeface="Times New Roman" pitchFamily="18" charset="0"/>
            </a:rPr>
            <a:t>uchun</a:t>
          </a:r>
          <a:r>
            <a:rPr lang="en-US" sz="28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800" dirty="0" err="1" smtClean="0">
              <a:latin typeface="Times New Roman" pitchFamily="18" charset="0"/>
              <a:cs typeface="Times New Roman" pitchFamily="18" charset="0"/>
            </a:rPr>
            <a:t>maxsus</a:t>
          </a:r>
          <a:r>
            <a:rPr lang="en-US" sz="28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800" dirty="0" err="1" smtClean="0">
              <a:latin typeface="Times New Roman" pitchFamily="18" charset="0"/>
              <a:cs typeface="Times New Roman" pitchFamily="18" charset="0"/>
            </a:rPr>
            <a:t>dasturiy</a:t>
          </a:r>
          <a:r>
            <a:rPr lang="en-US" sz="28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800" dirty="0" err="1" smtClean="0">
              <a:latin typeface="Times New Roman" pitchFamily="18" charset="0"/>
              <a:cs typeface="Times New Roman" pitchFamily="18" charset="0"/>
            </a:rPr>
            <a:t>ta’minot</a:t>
          </a:r>
          <a:r>
            <a:rPr lang="en-US" sz="28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800" dirty="0" err="1" smtClean="0">
              <a:latin typeface="Times New Roman" pitchFamily="18" charset="0"/>
              <a:cs typeface="Times New Roman" pitchFamily="18" charset="0"/>
            </a:rPr>
            <a:t>yoki</a:t>
          </a:r>
          <a:r>
            <a:rPr lang="en-US" sz="2800" dirty="0" smtClean="0">
              <a:latin typeface="Times New Roman" pitchFamily="18" charset="0"/>
              <a:cs typeface="Times New Roman" pitchFamily="18" charset="0"/>
            </a:rPr>
            <a:t>, </a:t>
          </a:r>
          <a:r>
            <a:rPr lang="en-US" sz="2800" dirty="0" err="1" smtClean="0">
              <a:latin typeface="Times New Roman" pitchFamily="18" charset="0"/>
              <a:cs typeface="Times New Roman" pitchFamily="18" charset="0"/>
            </a:rPr>
            <a:t>boshqacha</a:t>
          </a:r>
          <a:r>
            <a:rPr lang="en-US" sz="28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800" dirty="0" err="1" smtClean="0">
              <a:latin typeface="Times New Roman" pitchFamily="18" charset="0"/>
              <a:cs typeface="Times New Roman" pitchFamily="18" charset="0"/>
            </a:rPr>
            <a:t>qilib</a:t>
          </a:r>
          <a:r>
            <a:rPr lang="en-US" sz="28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800" dirty="0" err="1" smtClean="0">
              <a:latin typeface="Times New Roman" pitchFamily="18" charset="0"/>
              <a:cs typeface="Times New Roman" pitchFamily="18" charset="0"/>
            </a:rPr>
            <a:t>ayitganda</a:t>
          </a:r>
          <a:r>
            <a:rPr lang="en-US" sz="2800" dirty="0" smtClean="0">
              <a:latin typeface="Times New Roman" pitchFamily="18" charset="0"/>
              <a:cs typeface="Times New Roman" pitchFamily="18" charset="0"/>
            </a:rPr>
            <a:t>, </a:t>
          </a:r>
          <a:r>
            <a:rPr lang="en-US" sz="2800" dirty="0" err="1" smtClean="0">
              <a:latin typeface="Times New Roman" pitchFamily="18" charset="0"/>
              <a:cs typeface="Times New Roman" pitchFamily="18" charset="0"/>
            </a:rPr>
            <a:t>operatsion</a:t>
          </a:r>
          <a:r>
            <a:rPr lang="en-US" sz="28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800" dirty="0" err="1" smtClean="0">
              <a:latin typeface="Times New Roman" pitchFamily="18" charset="0"/>
              <a:cs typeface="Times New Roman" pitchFamily="18" charset="0"/>
            </a:rPr>
            <a:t>sistema</a:t>
          </a:r>
          <a:r>
            <a:rPr lang="en-US" sz="28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800" dirty="0" err="1" smtClean="0">
              <a:latin typeface="Times New Roman" pitchFamily="18" charset="0"/>
              <a:cs typeface="Times New Roman" pitchFamily="18" charset="0"/>
            </a:rPr>
            <a:t>lozim</a:t>
          </a:r>
          <a:r>
            <a:rPr lang="en-US" sz="2800" dirty="0" smtClean="0">
              <a:latin typeface="Times New Roman" pitchFamily="18" charset="0"/>
              <a:cs typeface="Times New Roman" pitchFamily="18" charset="0"/>
            </a:rPr>
            <a:t>.</a:t>
          </a:r>
          <a:endParaRPr lang="ru-RU" sz="2800" dirty="0" smtClean="0">
            <a:latin typeface="Times New Roman" pitchFamily="18" charset="0"/>
            <a:cs typeface="Times New Roman" pitchFamily="18" charset="0"/>
          </a:endParaRPr>
        </a:p>
        <a:p>
          <a:pPr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200" dirty="0"/>
        </a:p>
      </dgm:t>
    </dgm:pt>
    <dgm:pt modelId="{E1BBA0AB-5971-48EC-BABC-514AEE4F8F41}" type="sibTrans" cxnId="{5EDFC109-994E-4DCD-90AC-51A6EB5074FE}">
      <dgm:prSet/>
      <dgm:spPr/>
      <dgm:t>
        <a:bodyPr/>
        <a:lstStyle/>
        <a:p>
          <a:endParaRPr lang="ru-RU"/>
        </a:p>
      </dgm:t>
    </dgm:pt>
    <dgm:pt modelId="{2E4DCF11-FB26-4E8C-AD77-63548EE54484}" type="parTrans" cxnId="{5EDFC109-994E-4DCD-90AC-51A6EB5074FE}">
      <dgm:prSet/>
      <dgm:spPr/>
      <dgm:t>
        <a:bodyPr/>
        <a:lstStyle/>
        <a:p>
          <a:endParaRPr lang="ru-RU"/>
        </a:p>
      </dgm:t>
    </dgm:pt>
    <dgm:pt modelId="{5F8AB91D-F890-4935-9FBE-A012EC849B98}" type="pres">
      <dgm:prSet presAssocID="{82679C60-5BB7-4543-A1C0-485A193C9A08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BE3FD2B2-03AE-4CFC-8EF4-6EDBE6CC647A}" type="pres">
      <dgm:prSet presAssocID="{D535DF3B-539B-4D0D-80A1-3079621DE88E}" presName="parentText" presStyleLbl="node1" presStyleIdx="0" presStyleCnt="1" custScaleY="1379510" custLinFactNeighborY="2259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552E0F26-CCD3-4A5C-A790-EFF9D16C05F3}" type="presOf" srcId="{82679C60-5BB7-4543-A1C0-485A193C9A08}" destId="{5F8AB91D-F890-4935-9FBE-A012EC849B98}" srcOrd="0" destOrd="0" presId="urn:microsoft.com/office/officeart/2005/8/layout/vList2"/>
    <dgm:cxn modelId="{BC08C146-15F2-4492-A2BC-99BF5DEC82CB}" type="presOf" srcId="{D535DF3B-539B-4D0D-80A1-3079621DE88E}" destId="{BE3FD2B2-03AE-4CFC-8EF4-6EDBE6CC647A}" srcOrd="0" destOrd="0" presId="urn:microsoft.com/office/officeart/2005/8/layout/vList2"/>
    <dgm:cxn modelId="{5EDFC109-994E-4DCD-90AC-51A6EB5074FE}" srcId="{82679C60-5BB7-4543-A1C0-485A193C9A08}" destId="{D535DF3B-539B-4D0D-80A1-3079621DE88E}" srcOrd="0" destOrd="0" parTransId="{2E4DCF11-FB26-4E8C-AD77-63548EE54484}" sibTransId="{E1BBA0AB-5971-48EC-BABC-514AEE4F8F41}"/>
    <dgm:cxn modelId="{37F1F381-12E3-4D0B-91E5-9D47DD1D705F}" type="presParOf" srcId="{5F8AB91D-F890-4935-9FBE-A012EC849B98}" destId="{BE3FD2B2-03AE-4CFC-8EF4-6EDBE6CC647A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72186247-EA2D-46C7-A243-01CED900F4C2}" type="doc">
      <dgm:prSet loTypeId="urn:microsoft.com/office/officeart/2005/8/layout/vList2" loCatId="list" qsTypeId="urn:microsoft.com/office/officeart/2005/8/quickstyle/simple3" qsCatId="simple" csTypeId="urn:microsoft.com/office/officeart/2005/8/colors/colorful4" csCatId="colorful" phldr="1"/>
      <dgm:spPr/>
      <dgm:t>
        <a:bodyPr/>
        <a:lstStyle/>
        <a:p>
          <a:endParaRPr lang="ru-RU"/>
        </a:p>
      </dgm:t>
    </dgm:pt>
    <dgm:pt modelId="{516868FF-06C6-4E2E-B99C-294E6FAF194A}">
      <dgm:prSet custT="1"/>
      <dgm:spPr/>
      <dgm:t>
        <a:bodyPr/>
        <a:lstStyle/>
        <a:p>
          <a:pPr rtl="0"/>
          <a:r>
            <a:rPr lang="en-US" sz="5400" b="1" dirty="0" err="1" smtClean="0"/>
            <a:t>Mavzuni</a:t>
          </a:r>
          <a:r>
            <a:rPr lang="en-US" sz="5400" b="1" dirty="0" smtClean="0"/>
            <a:t> </a:t>
          </a:r>
          <a:r>
            <a:rPr lang="en-US" sz="5400" b="1" dirty="0" err="1" smtClean="0"/>
            <a:t>yoritish</a:t>
          </a:r>
          <a:r>
            <a:rPr lang="en-US" sz="5400" b="1" dirty="0" smtClean="0"/>
            <a:t>:</a:t>
          </a:r>
          <a:endParaRPr lang="en-US" sz="5400" b="1" dirty="0"/>
        </a:p>
      </dgm:t>
    </dgm:pt>
    <dgm:pt modelId="{172F7CD2-A170-4C0D-9784-6023CAD1F3E7}" type="parTrans" cxnId="{FFA40C0A-0BFB-4DC6-812D-E44EA6A362DA}">
      <dgm:prSet/>
      <dgm:spPr/>
      <dgm:t>
        <a:bodyPr/>
        <a:lstStyle/>
        <a:p>
          <a:endParaRPr lang="ru-RU"/>
        </a:p>
      </dgm:t>
    </dgm:pt>
    <dgm:pt modelId="{145FF9EB-26CE-4C76-BD33-6BD78686F9D8}" type="sibTrans" cxnId="{FFA40C0A-0BFB-4DC6-812D-E44EA6A362DA}">
      <dgm:prSet/>
      <dgm:spPr/>
      <dgm:t>
        <a:bodyPr/>
        <a:lstStyle/>
        <a:p>
          <a:endParaRPr lang="ru-RU"/>
        </a:p>
      </dgm:t>
    </dgm:pt>
    <dgm:pt modelId="{76D1154F-F600-4DA3-986F-29B3057AAC6D}" type="pres">
      <dgm:prSet presAssocID="{72186247-EA2D-46C7-A243-01CED900F4C2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A61F9396-80B8-47C3-B171-A78EEEC09612}" type="pres">
      <dgm:prSet presAssocID="{516868FF-06C6-4E2E-B99C-294E6FAF194A}" presName="parentText" presStyleLbl="node1" presStyleIdx="0" presStyleCnt="1" custLinFactNeighborX="1149" custLinFactNeighborY="-3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E32FA650-A142-4B4C-B522-7C5A757E88D7}" type="presOf" srcId="{516868FF-06C6-4E2E-B99C-294E6FAF194A}" destId="{A61F9396-80B8-47C3-B171-A78EEEC09612}" srcOrd="0" destOrd="0" presId="urn:microsoft.com/office/officeart/2005/8/layout/vList2"/>
    <dgm:cxn modelId="{3D8A9CCC-D90C-442B-A287-6F9E90E6865C}" type="presOf" srcId="{72186247-EA2D-46C7-A243-01CED900F4C2}" destId="{76D1154F-F600-4DA3-986F-29B3057AAC6D}" srcOrd="0" destOrd="0" presId="urn:microsoft.com/office/officeart/2005/8/layout/vList2"/>
    <dgm:cxn modelId="{FFA40C0A-0BFB-4DC6-812D-E44EA6A362DA}" srcId="{72186247-EA2D-46C7-A243-01CED900F4C2}" destId="{516868FF-06C6-4E2E-B99C-294E6FAF194A}" srcOrd="0" destOrd="0" parTransId="{172F7CD2-A170-4C0D-9784-6023CAD1F3E7}" sibTransId="{145FF9EB-26CE-4C76-BD33-6BD78686F9D8}"/>
    <dgm:cxn modelId="{6A053327-7EEA-467C-BF28-22E9CED334DB}" type="presParOf" srcId="{76D1154F-F600-4DA3-986F-29B3057AAC6D}" destId="{A61F9396-80B8-47C3-B171-A78EEEC09612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3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57D733FF-97BA-42E5-B16E-3D612792FE9F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82F83DBD-64C9-4A9B-AF71-35B8B01A628D}">
      <dgm:prSet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pPr algn="ctr" rtl="0"/>
          <a:r>
            <a:rPr lang="en-US" sz="2000" b="1" dirty="0" err="1" smtClean="0">
              <a:latin typeface="Times New Roman" pitchFamily="18" charset="0"/>
              <a:cs typeface="Times New Roman" pitchFamily="18" charset="0"/>
            </a:rPr>
            <a:t>Demak</a:t>
          </a:r>
          <a:r>
            <a:rPr lang="en-US" sz="2000" b="1" dirty="0" smtClean="0">
              <a:latin typeface="Times New Roman" pitchFamily="18" charset="0"/>
              <a:cs typeface="Times New Roman" pitchFamily="18" charset="0"/>
            </a:rPr>
            <a:t>, </a:t>
          </a:r>
          <a:r>
            <a:rPr lang="en-US" sz="2000" b="1" dirty="0" err="1" smtClean="0">
              <a:latin typeface="Times New Roman" pitchFamily="18" charset="0"/>
              <a:cs typeface="Times New Roman" pitchFamily="18" charset="0"/>
            </a:rPr>
            <a:t>kompyuter</a:t>
          </a:r>
          <a:r>
            <a:rPr lang="en-US" sz="2000" b="1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000" b="1" dirty="0" err="1" smtClean="0">
              <a:latin typeface="Times New Roman" pitchFamily="18" charset="0"/>
              <a:cs typeface="Times New Roman" pitchFamily="18" charset="0"/>
            </a:rPr>
            <a:t>ishga</a:t>
          </a:r>
          <a:r>
            <a:rPr lang="en-US" sz="2000" b="1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000" b="1" dirty="0" err="1" smtClean="0">
              <a:latin typeface="Times New Roman" pitchFamily="18" charset="0"/>
              <a:cs typeface="Times New Roman" pitchFamily="18" charset="0"/>
            </a:rPr>
            <a:t>tushurilgach</a:t>
          </a:r>
          <a:r>
            <a:rPr lang="en-US" sz="2000" b="1" dirty="0" smtClean="0">
              <a:latin typeface="Times New Roman" pitchFamily="18" charset="0"/>
              <a:cs typeface="Times New Roman" pitchFamily="18" charset="0"/>
            </a:rPr>
            <a:t>, </a:t>
          </a:r>
          <a:r>
            <a:rPr lang="en-US" sz="2000" b="1" dirty="0" err="1" smtClean="0">
              <a:latin typeface="Times New Roman" pitchFamily="18" charset="0"/>
              <a:cs typeface="Times New Roman" pitchFamily="18" charset="0"/>
            </a:rPr>
            <a:t>uning</a:t>
          </a:r>
          <a:r>
            <a:rPr lang="en-US" sz="2000" b="1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000" b="1" dirty="0" err="1" smtClean="0">
              <a:latin typeface="Times New Roman" pitchFamily="18" charset="0"/>
              <a:cs typeface="Times New Roman" pitchFamily="18" charset="0"/>
            </a:rPr>
            <a:t>qurilmalari</a:t>
          </a:r>
          <a:r>
            <a:rPr lang="en-US" sz="2000" b="1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000" b="1" dirty="0" err="1" smtClean="0">
              <a:latin typeface="Times New Roman" pitchFamily="18" charset="0"/>
              <a:cs typeface="Times New Roman" pitchFamily="18" charset="0"/>
            </a:rPr>
            <a:t>bilan</a:t>
          </a:r>
          <a:r>
            <a:rPr lang="en-US" sz="2000" b="1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000" b="1" dirty="0" err="1" smtClean="0">
              <a:latin typeface="Times New Roman" pitchFamily="18" charset="0"/>
              <a:cs typeface="Times New Roman" pitchFamily="18" charset="0"/>
            </a:rPr>
            <a:t>bir</a:t>
          </a:r>
          <a:r>
            <a:rPr lang="en-US" sz="2000" b="1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000" b="1" dirty="0" err="1" smtClean="0">
              <a:latin typeface="Times New Roman" pitchFamily="18" charset="0"/>
              <a:cs typeface="Times New Roman" pitchFamily="18" charset="0"/>
            </a:rPr>
            <a:t>vaqtda</a:t>
          </a:r>
          <a:r>
            <a:rPr lang="en-US" sz="2000" b="1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000" b="1" dirty="0" err="1" smtClean="0">
              <a:latin typeface="Times New Roman" pitchFamily="18" charset="0"/>
              <a:cs typeface="Times New Roman" pitchFamily="18" charset="0"/>
            </a:rPr>
            <a:t>maxsus</a:t>
          </a:r>
          <a:r>
            <a:rPr lang="en-US" sz="2000" b="1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000" b="1" dirty="0" err="1" smtClean="0">
              <a:latin typeface="Times New Roman" pitchFamily="18" charset="0"/>
              <a:cs typeface="Times New Roman" pitchFamily="18" charset="0"/>
            </a:rPr>
            <a:t>dastur</a:t>
          </a:r>
          <a:r>
            <a:rPr lang="en-US" sz="2000" b="1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000" b="1" dirty="0" err="1" smtClean="0">
              <a:latin typeface="Times New Roman" pitchFamily="18" charset="0"/>
              <a:cs typeface="Times New Roman" pitchFamily="18" charset="0"/>
            </a:rPr>
            <a:t>ishga</a:t>
          </a:r>
          <a:r>
            <a:rPr lang="en-US" sz="2000" b="1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000" b="1" dirty="0" err="1" smtClean="0">
              <a:latin typeface="Times New Roman" pitchFamily="18" charset="0"/>
              <a:cs typeface="Times New Roman" pitchFamily="18" charset="0"/>
            </a:rPr>
            <a:t>tushadi</a:t>
          </a:r>
          <a:r>
            <a:rPr lang="en-US" sz="2000" b="1" dirty="0" smtClean="0">
              <a:latin typeface="Times New Roman" pitchFamily="18" charset="0"/>
              <a:cs typeface="Times New Roman" pitchFamily="18" charset="0"/>
            </a:rPr>
            <a:t>. </a:t>
          </a:r>
          <a:r>
            <a:rPr lang="en-US" sz="2000" b="1" dirty="0" err="1" smtClean="0">
              <a:latin typeface="Times New Roman" pitchFamily="18" charset="0"/>
              <a:cs typeface="Times New Roman" pitchFamily="18" charset="0"/>
            </a:rPr>
            <a:t>Mazkur</a:t>
          </a:r>
          <a:r>
            <a:rPr lang="en-US" sz="2000" b="1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000" b="1" dirty="0" err="1" smtClean="0">
              <a:latin typeface="Times New Roman" pitchFamily="18" charset="0"/>
              <a:cs typeface="Times New Roman" pitchFamily="18" charset="0"/>
            </a:rPr>
            <a:t>dastur</a:t>
          </a:r>
          <a:r>
            <a:rPr lang="en-US" sz="2000" b="1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000" b="1" dirty="0" err="1" smtClean="0">
              <a:latin typeface="Times New Roman" pitchFamily="18" charset="0"/>
              <a:cs typeface="Times New Roman" pitchFamily="18" charset="0"/>
            </a:rPr>
            <a:t>foydalanuvchi</a:t>
          </a:r>
          <a:r>
            <a:rPr lang="en-US" sz="2000" b="1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000" b="1" dirty="0" err="1" smtClean="0">
              <a:latin typeface="Times New Roman" pitchFamily="18" charset="0"/>
              <a:cs typeface="Times New Roman" pitchFamily="18" charset="0"/>
            </a:rPr>
            <a:t>bilan</a:t>
          </a:r>
          <a:r>
            <a:rPr lang="en-US" sz="2000" b="1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000" b="1" dirty="0" err="1" smtClean="0">
              <a:latin typeface="Times New Roman" pitchFamily="18" charset="0"/>
              <a:cs typeface="Times New Roman" pitchFamily="18" charset="0"/>
            </a:rPr>
            <a:t>kompyuter</a:t>
          </a:r>
          <a:r>
            <a:rPr lang="en-US" sz="2000" b="1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000" b="1" dirty="0" err="1" smtClean="0">
              <a:latin typeface="Times New Roman" pitchFamily="18" charset="0"/>
              <a:cs typeface="Times New Roman" pitchFamily="18" charset="0"/>
            </a:rPr>
            <a:t>o‘rtasidagi</a:t>
          </a:r>
          <a:r>
            <a:rPr lang="en-US" sz="2000" b="1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000" b="1" dirty="0" err="1" smtClean="0">
              <a:latin typeface="Times New Roman" pitchFamily="18" charset="0"/>
              <a:cs typeface="Times New Roman" pitchFamily="18" charset="0"/>
            </a:rPr>
            <a:t>muloqotni</a:t>
          </a:r>
          <a:r>
            <a:rPr lang="en-US" sz="2000" b="1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000" b="1" dirty="0" err="1" smtClean="0">
              <a:latin typeface="Times New Roman" pitchFamily="18" charset="0"/>
              <a:cs typeface="Times New Roman" pitchFamily="18" charset="0"/>
            </a:rPr>
            <a:t>ta’minlaydi</a:t>
          </a:r>
          <a:r>
            <a:rPr lang="en-US" sz="2000" b="1" dirty="0" smtClean="0">
              <a:latin typeface="Times New Roman" pitchFamily="18" charset="0"/>
              <a:cs typeface="Times New Roman" pitchFamily="18" charset="0"/>
            </a:rPr>
            <a:t>. </a:t>
          </a:r>
          <a:r>
            <a:rPr lang="en-US" sz="2000" b="1" dirty="0" err="1" smtClean="0">
              <a:latin typeface="Times New Roman" pitchFamily="18" charset="0"/>
              <a:cs typeface="Times New Roman" pitchFamily="18" charset="0"/>
            </a:rPr>
            <a:t>Shuningdek</a:t>
          </a:r>
          <a:r>
            <a:rPr lang="en-US" sz="2000" b="1" dirty="0" smtClean="0">
              <a:latin typeface="Times New Roman" pitchFamily="18" charset="0"/>
              <a:cs typeface="Times New Roman" pitchFamily="18" charset="0"/>
            </a:rPr>
            <a:t>, </a:t>
          </a:r>
          <a:r>
            <a:rPr lang="en-US" sz="2000" b="1" dirty="0" err="1" smtClean="0">
              <a:latin typeface="Times New Roman" pitchFamily="18" charset="0"/>
              <a:cs typeface="Times New Roman" pitchFamily="18" charset="0"/>
            </a:rPr>
            <a:t>operatsion</a:t>
          </a:r>
          <a:r>
            <a:rPr lang="en-US" sz="2000" b="1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000" b="1" dirty="0" err="1" smtClean="0">
              <a:latin typeface="Times New Roman" pitchFamily="18" charset="0"/>
              <a:cs typeface="Times New Roman" pitchFamily="18" charset="0"/>
            </a:rPr>
            <a:t>sistema</a:t>
          </a:r>
          <a:r>
            <a:rPr lang="en-US" sz="2000" b="1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000" b="1" dirty="0" err="1" smtClean="0">
              <a:latin typeface="Times New Roman" pitchFamily="18" charset="0"/>
              <a:cs typeface="Times New Roman" pitchFamily="18" charset="0"/>
            </a:rPr>
            <a:t>kompyuterning</a:t>
          </a:r>
          <a:r>
            <a:rPr lang="en-US" sz="2000" b="1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000" b="1" dirty="0" err="1" smtClean="0">
              <a:latin typeface="Times New Roman" pitchFamily="18" charset="0"/>
              <a:cs typeface="Times New Roman" pitchFamily="18" charset="0"/>
            </a:rPr>
            <a:t>barcha</a:t>
          </a:r>
          <a:r>
            <a:rPr lang="en-US" sz="2000" b="1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000" b="1" dirty="0" err="1" smtClean="0">
              <a:latin typeface="Times New Roman" pitchFamily="18" charset="0"/>
              <a:cs typeface="Times New Roman" pitchFamily="18" charset="0"/>
            </a:rPr>
            <a:t>qurilmalarini</a:t>
          </a:r>
          <a:r>
            <a:rPr lang="en-US" sz="2000" b="1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000" b="1" dirty="0" err="1" smtClean="0">
              <a:latin typeface="Times New Roman" pitchFamily="18" charset="0"/>
              <a:cs typeface="Times New Roman" pitchFamily="18" charset="0"/>
            </a:rPr>
            <a:t>boshqarish</a:t>
          </a:r>
          <a:r>
            <a:rPr lang="en-US" sz="2000" b="1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000" b="1" dirty="0" err="1" smtClean="0">
              <a:latin typeface="Times New Roman" pitchFamily="18" charset="0"/>
              <a:cs typeface="Times New Roman" pitchFamily="18" charset="0"/>
            </a:rPr>
            <a:t>imkonini</a:t>
          </a:r>
          <a:r>
            <a:rPr lang="en-US" sz="2000" b="1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000" b="1" dirty="0" err="1" smtClean="0">
              <a:latin typeface="Times New Roman" pitchFamily="18" charset="0"/>
              <a:cs typeface="Times New Roman" pitchFamily="18" charset="0"/>
            </a:rPr>
            <a:t>beradi</a:t>
          </a:r>
          <a:r>
            <a:rPr lang="en-US" sz="2000" b="1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000" b="1" dirty="0" err="1" smtClean="0">
              <a:latin typeface="Times New Roman" pitchFamily="18" charset="0"/>
              <a:cs typeface="Times New Roman" pitchFamily="18" charset="0"/>
            </a:rPr>
            <a:t>va</a:t>
          </a:r>
          <a:r>
            <a:rPr lang="en-US" sz="2000" b="1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000" b="1" dirty="0" err="1" smtClean="0">
              <a:latin typeface="Times New Roman" pitchFamily="18" charset="0"/>
              <a:cs typeface="Times New Roman" pitchFamily="18" charset="0"/>
            </a:rPr>
            <a:t>quydagi</a:t>
          </a:r>
          <a:r>
            <a:rPr lang="en-US" sz="2000" b="1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000" b="1" dirty="0" err="1" smtClean="0">
              <a:latin typeface="Times New Roman" pitchFamily="18" charset="0"/>
              <a:cs typeface="Times New Roman" pitchFamily="18" charset="0"/>
            </a:rPr>
            <a:t>vazifalarni</a:t>
          </a:r>
          <a:r>
            <a:rPr lang="en-US" sz="2000" b="1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000" b="1" dirty="0" err="1" smtClean="0">
              <a:latin typeface="Times New Roman" pitchFamily="18" charset="0"/>
              <a:cs typeface="Times New Roman" pitchFamily="18" charset="0"/>
            </a:rPr>
            <a:t>amalga</a:t>
          </a:r>
          <a:r>
            <a:rPr lang="en-US" sz="2000" b="1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000" b="1" dirty="0" err="1" smtClean="0">
              <a:latin typeface="Times New Roman" pitchFamily="18" charset="0"/>
              <a:cs typeface="Times New Roman" pitchFamily="18" charset="0"/>
            </a:rPr>
            <a:t>oshiradi</a:t>
          </a:r>
          <a:r>
            <a:rPr lang="en-US" sz="2000" b="1" dirty="0" smtClean="0">
              <a:latin typeface="Times New Roman" pitchFamily="18" charset="0"/>
              <a:cs typeface="Times New Roman" pitchFamily="18" charset="0"/>
            </a:rPr>
            <a:t>:</a:t>
          </a:r>
          <a:endParaRPr lang="ru-RU" sz="2000" b="1" dirty="0">
            <a:latin typeface="Times New Roman" pitchFamily="18" charset="0"/>
            <a:cs typeface="Times New Roman" pitchFamily="18" charset="0"/>
          </a:endParaRPr>
        </a:p>
      </dgm:t>
    </dgm:pt>
    <dgm:pt modelId="{2CEA6AEA-4E0C-4B04-9C26-B1FE36B5C0F1}" type="parTrans" cxnId="{2A98FFDF-D4E9-42F8-8205-D688BBCBA26F}">
      <dgm:prSet/>
      <dgm:spPr/>
      <dgm:t>
        <a:bodyPr/>
        <a:lstStyle/>
        <a:p>
          <a:endParaRPr lang="ru-RU"/>
        </a:p>
      </dgm:t>
    </dgm:pt>
    <dgm:pt modelId="{4BE0BE9F-3127-4A5B-9FC7-653C9BFEE1E9}" type="sibTrans" cxnId="{2A98FFDF-D4E9-42F8-8205-D688BBCBA26F}">
      <dgm:prSet/>
      <dgm:spPr/>
      <dgm:t>
        <a:bodyPr/>
        <a:lstStyle/>
        <a:p>
          <a:endParaRPr lang="ru-RU"/>
        </a:p>
      </dgm:t>
    </dgm:pt>
    <dgm:pt modelId="{D798C512-4031-46FD-A77B-104A964A86D6}" type="pres">
      <dgm:prSet presAssocID="{57D733FF-97BA-42E5-B16E-3D612792FE9F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7F0C3CBD-984D-418D-96D7-11EE96F00AFD}" type="pres">
      <dgm:prSet presAssocID="{82F83DBD-64C9-4A9B-AF71-35B8B01A628D}" presName="parentText" presStyleLbl="node1" presStyleIdx="0" presStyleCnt="1" custScaleY="607392" custLinFactNeighborX="-901" custLinFactNeighborY="-2074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2A98FFDF-D4E9-42F8-8205-D688BBCBA26F}" srcId="{57D733FF-97BA-42E5-B16E-3D612792FE9F}" destId="{82F83DBD-64C9-4A9B-AF71-35B8B01A628D}" srcOrd="0" destOrd="0" parTransId="{2CEA6AEA-4E0C-4B04-9C26-B1FE36B5C0F1}" sibTransId="{4BE0BE9F-3127-4A5B-9FC7-653C9BFEE1E9}"/>
    <dgm:cxn modelId="{E6F3291F-D5C4-4A15-A160-A1CB1AED8710}" type="presOf" srcId="{57D733FF-97BA-42E5-B16E-3D612792FE9F}" destId="{D798C512-4031-46FD-A77B-104A964A86D6}" srcOrd="0" destOrd="0" presId="urn:microsoft.com/office/officeart/2005/8/layout/vList2"/>
    <dgm:cxn modelId="{04C127C6-C9D0-4880-9F69-81E410A603AD}" type="presOf" srcId="{82F83DBD-64C9-4A9B-AF71-35B8B01A628D}" destId="{7F0C3CBD-984D-418D-96D7-11EE96F00AFD}" srcOrd="0" destOrd="0" presId="urn:microsoft.com/office/officeart/2005/8/layout/vList2"/>
    <dgm:cxn modelId="{B50F3A1D-20CB-492C-A50C-F68C769AAB0A}" type="presParOf" srcId="{D798C512-4031-46FD-A77B-104A964A86D6}" destId="{7F0C3CBD-984D-418D-96D7-11EE96F00AFD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224A957-56BD-414D-8259-2C3C5C56AF99}">
      <dsp:nvSpPr>
        <dsp:cNvPr id="0" name=""/>
        <dsp:cNvSpPr/>
      </dsp:nvSpPr>
      <dsp:spPr>
        <a:xfrm>
          <a:off x="0" y="649"/>
          <a:ext cx="5929354" cy="1141709"/>
        </a:xfrm>
        <a:prstGeom prst="roundRect">
          <a:avLst/>
        </a:prstGeom>
        <a:gradFill rotWithShape="1">
          <a:gsLst>
            <a:gs pos="0">
              <a:schemeClr val="dk1">
                <a:tint val="92000"/>
                <a:satMod val="170000"/>
              </a:schemeClr>
            </a:gs>
            <a:gs pos="15000">
              <a:schemeClr val="dk1">
                <a:tint val="92000"/>
                <a:shade val="99000"/>
                <a:satMod val="170000"/>
              </a:schemeClr>
            </a:gs>
            <a:gs pos="62000">
              <a:schemeClr val="dk1">
                <a:tint val="96000"/>
                <a:shade val="80000"/>
                <a:satMod val="170000"/>
              </a:schemeClr>
            </a:gs>
            <a:gs pos="97000">
              <a:schemeClr val="dk1">
                <a:tint val="98000"/>
                <a:shade val="63000"/>
                <a:satMod val="170000"/>
              </a:schemeClr>
            </a:gs>
            <a:gs pos="100000">
              <a:schemeClr val="dk1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  <a:ln w="9525" cap="flat" cmpd="sng" algn="ctr">
          <a:solidFill>
            <a:schemeClr val="dk1"/>
          </a:solidFill>
          <a:prstDash val="solid"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 fov="0">
            <a:rot lat="0" lon="0" rev="0"/>
          </a:camera>
          <a:lightRig rig="brightRoom" dir="tl">
            <a:rot lat="0" lon="0" rev="8700000"/>
          </a:lightRig>
        </a:scene3d>
        <a:sp3d contourW="12700">
          <a:bevelT w="0" h="0"/>
          <a:contourClr>
            <a:schemeClr val="dk1">
              <a:shade val="80000"/>
            </a:schemeClr>
          </a:contourClr>
        </a:sp3d>
      </dsp:spPr>
      <dsp:style>
        <a:lnRef idx="1">
          <a:schemeClr val="dk1"/>
        </a:lnRef>
        <a:fillRef idx="3">
          <a:schemeClr val="dk1"/>
        </a:fillRef>
        <a:effectRef idx="2">
          <a:schemeClr val="dk1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lvl="0" algn="ctr" defTabSz="1778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000" i="1" kern="1200" dirty="0" err="1" smtClean="0"/>
            <a:t>Informatika</a:t>
          </a:r>
          <a:r>
            <a:rPr lang="en-US" sz="4000" i="1" kern="1200" dirty="0" smtClean="0"/>
            <a:t> </a:t>
          </a:r>
          <a:r>
            <a:rPr lang="en-US" sz="4000" i="1" kern="1200" dirty="0" err="1" smtClean="0"/>
            <a:t>fanidan</a:t>
          </a:r>
          <a:r>
            <a:rPr lang="en-US" sz="4000" i="1" kern="1200" dirty="0" smtClean="0"/>
            <a:t>                                          1-soatlik  </a:t>
          </a:r>
          <a:r>
            <a:rPr lang="en-US" sz="4000" i="1" kern="1200" dirty="0" err="1" smtClean="0"/>
            <a:t>dars</a:t>
          </a:r>
          <a:r>
            <a:rPr lang="en-US" sz="4000" i="1" kern="1200" dirty="0" smtClean="0"/>
            <a:t> </a:t>
          </a:r>
          <a:r>
            <a:rPr lang="en-US" sz="4000" i="1" kern="1200" dirty="0" err="1" smtClean="0"/>
            <a:t>ishlanma</a:t>
          </a:r>
          <a:r>
            <a:rPr lang="en-US" sz="4000" i="1" kern="1200" dirty="0" smtClean="0"/>
            <a:t>.</a:t>
          </a:r>
          <a:endParaRPr lang="ru-RU" sz="4000" i="1" kern="1200" dirty="0"/>
        </a:p>
      </dsp:txBody>
      <dsp:txXfrm>
        <a:off x="55734" y="56383"/>
        <a:ext cx="5817886" cy="1030241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56AD41D-254C-40B9-8C85-6806D5D1C7C7}">
      <dsp:nvSpPr>
        <dsp:cNvPr id="0" name=""/>
        <dsp:cNvSpPr/>
      </dsp:nvSpPr>
      <dsp:spPr>
        <a:xfrm>
          <a:off x="0" y="2345435"/>
          <a:ext cx="8001056" cy="901971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err="1" smtClean="0"/>
            <a:t>Axborotlarni</a:t>
          </a:r>
          <a:r>
            <a:rPr lang="en-US" sz="2000" kern="1200" dirty="0" smtClean="0"/>
            <a:t> </a:t>
          </a:r>
          <a:r>
            <a:rPr lang="en-US" sz="2000" kern="1200" dirty="0" err="1" smtClean="0"/>
            <a:t>vinchesterdan</a:t>
          </a:r>
          <a:r>
            <a:rPr lang="en-US" sz="2000" kern="1200" dirty="0" smtClean="0"/>
            <a:t> </a:t>
          </a:r>
          <a:r>
            <a:rPr lang="en-US" sz="2000" kern="1200" dirty="0" err="1" smtClean="0"/>
            <a:t>diskka</a:t>
          </a:r>
          <a:r>
            <a:rPr lang="en-US" sz="2000" kern="1200" dirty="0" smtClean="0"/>
            <a:t> </a:t>
          </a:r>
          <a:r>
            <a:rPr lang="en-US" sz="2000" kern="1200" dirty="0" err="1" smtClean="0"/>
            <a:t>yoki</a:t>
          </a:r>
          <a:r>
            <a:rPr lang="en-US" sz="2000" kern="1200" dirty="0" smtClean="0"/>
            <a:t> </a:t>
          </a:r>
          <a:r>
            <a:rPr lang="en-US" sz="2000" kern="1200" dirty="0" err="1" smtClean="0"/>
            <a:t>aksincha</a:t>
          </a:r>
          <a:r>
            <a:rPr lang="en-US" sz="2000" kern="1200" dirty="0" smtClean="0"/>
            <a:t>, </a:t>
          </a:r>
          <a:r>
            <a:rPr lang="en-US" sz="2000" kern="1200" dirty="0" err="1" smtClean="0"/>
            <a:t>diskdan</a:t>
          </a:r>
          <a:r>
            <a:rPr lang="en-US" sz="2000" kern="1200" dirty="0" smtClean="0"/>
            <a:t> </a:t>
          </a:r>
          <a:r>
            <a:rPr lang="en-US" sz="2000" kern="1200" dirty="0" err="1" smtClean="0"/>
            <a:t>diskka</a:t>
          </a:r>
          <a:r>
            <a:rPr lang="en-US" sz="2000" kern="1200" dirty="0" smtClean="0"/>
            <a:t> </a:t>
          </a:r>
          <a:r>
            <a:rPr lang="en-US" sz="2000" kern="1200" dirty="0" err="1" smtClean="0"/>
            <a:t>ko‘chirish</a:t>
          </a:r>
          <a:r>
            <a:rPr lang="en-US" sz="2000" kern="1200" dirty="0" smtClean="0"/>
            <a:t> </a:t>
          </a:r>
          <a:r>
            <a:rPr lang="en-US" sz="2000" kern="1200" dirty="0" err="1" smtClean="0"/>
            <a:t>kabi</a:t>
          </a:r>
          <a:r>
            <a:rPr lang="en-US" sz="2000" kern="1200" dirty="0" smtClean="0"/>
            <a:t> </a:t>
          </a:r>
          <a:r>
            <a:rPr lang="en-US" sz="2000" kern="1200" dirty="0" err="1" smtClean="0"/>
            <a:t>turli</a:t>
          </a:r>
          <a:r>
            <a:rPr lang="en-US" sz="2000" kern="1200" dirty="0" smtClean="0"/>
            <a:t> </a:t>
          </a:r>
          <a:r>
            <a:rPr lang="en-US" sz="2000" kern="1200" dirty="0" err="1" smtClean="0"/>
            <a:t>servis</a:t>
          </a:r>
          <a:r>
            <a:rPr lang="en-US" sz="2000" kern="1200" dirty="0" smtClean="0"/>
            <a:t> </a:t>
          </a:r>
          <a:r>
            <a:rPr lang="en-US" sz="2000" kern="1200" dirty="0" err="1" smtClean="0"/>
            <a:t>xizmatlarni</a:t>
          </a:r>
          <a:r>
            <a:rPr lang="en-US" sz="2000" kern="1200" dirty="0" smtClean="0"/>
            <a:t> </a:t>
          </a:r>
          <a:r>
            <a:rPr lang="en-US" sz="2000" kern="1200" dirty="0" err="1" smtClean="0"/>
            <a:t>amalga</a:t>
          </a:r>
          <a:r>
            <a:rPr lang="en-US" sz="2000" kern="1200" dirty="0" smtClean="0"/>
            <a:t> </a:t>
          </a:r>
          <a:r>
            <a:rPr lang="en-US" sz="2000" kern="1200" dirty="0" err="1" smtClean="0"/>
            <a:t>oshiradi</a:t>
          </a:r>
          <a:r>
            <a:rPr lang="en-US" sz="2000" kern="1200" dirty="0" smtClean="0"/>
            <a:t>.</a:t>
          </a:r>
          <a:endParaRPr lang="ru-RU" sz="2000" kern="1200" dirty="0"/>
        </a:p>
      </dsp:txBody>
      <dsp:txXfrm>
        <a:off x="0" y="2345435"/>
        <a:ext cx="8001056" cy="901971"/>
      </dsp:txXfrm>
    </dsp:sp>
    <dsp:sp modelId="{3F024C80-1564-4995-A65E-A2CED541D38A}">
      <dsp:nvSpPr>
        <dsp:cNvPr id="0" name=""/>
        <dsp:cNvSpPr/>
      </dsp:nvSpPr>
      <dsp:spPr>
        <a:xfrm rot="10800000">
          <a:off x="0" y="1212485"/>
          <a:ext cx="8001056" cy="1155339"/>
        </a:xfrm>
        <a:prstGeom prst="upArrowCallout">
          <a:avLst/>
        </a:prstGeom>
        <a:solidFill>
          <a:schemeClr val="accent3">
            <a:hueOff val="-8413219"/>
            <a:satOff val="-4326"/>
            <a:lumOff val="-186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err="1" smtClean="0"/>
            <a:t>Dastur</a:t>
          </a:r>
          <a:r>
            <a:rPr lang="en-US" sz="2000" kern="1200" dirty="0" smtClean="0"/>
            <a:t> </a:t>
          </a:r>
          <a:r>
            <a:rPr lang="en-US" sz="2000" kern="1200" dirty="0" err="1" smtClean="0"/>
            <a:t>bajarilgach</a:t>
          </a:r>
          <a:r>
            <a:rPr lang="en-US" sz="2000" kern="1200" dirty="0" smtClean="0"/>
            <a:t>, </a:t>
          </a:r>
          <a:r>
            <a:rPr lang="en-US" sz="2000" kern="1200" dirty="0" err="1" smtClean="0"/>
            <a:t>tezkor</a:t>
          </a:r>
          <a:r>
            <a:rPr lang="en-US" sz="2000" kern="1200" dirty="0" smtClean="0"/>
            <a:t> </a:t>
          </a:r>
          <a:r>
            <a:rPr lang="en-US" sz="2000" kern="1200" dirty="0" err="1" smtClean="0"/>
            <a:t>xotirani</a:t>
          </a:r>
          <a:r>
            <a:rPr lang="en-US" sz="2000" kern="1200" dirty="0" smtClean="0"/>
            <a:t> “</a:t>
          </a:r>
          <a:r>
            <a:rPr lang="en-US" sz="2000" kern="1200" dirty="0" err="1" smtClean="0"/>
            <a:t>tozalaydi</a:t>
          </a:r>
          <a:r>
            <a:rPr lang="en-US" sz="2000" kern="1200" dirty="0" smtClean="0"/>
            <a:t>”. </a:t>
          </a:r>
          <a:r>
            <a:rPr lang="en-US" sz="2000" kern="1200" dirty="0" err="1" smtClean="0"/>
            <a:t>Navbatdagi</a:t>
          </a:r>
          <a:r>
            <a:rPr lang="en-US" sz="2000" kern="1200" dirty="0" smtClean="0"/>
            <a:t> </a:t>
          </a:r>
          <a:r>
            <a:rPr lang="en-US" sz="2000" kern="1200" dirty="0" err="1" smtClean="0"/>
            <a:t>tanlangan</a:t>
          </a:r>
          <a:r>
            <a:rPr lang="en-US" sz="2000" kern="1200" dirty="0" smtClean="0"/>
            <a:t> </a:t>
          </a:r>
          <a:r>
            <a:rPr lang="en-US" sz="2000" kern="1200" dirty="0" err="1" smtClean="0"/>
            <a:t>dastur</a:t>
          </a:r>
          <a:r>
            <a:rPr lang="en-US" sz="2000" kern="1200" dirty="0" smtClean="0"/>
            <a:t> </a:t>
          </a:r>
          <a:r>
            <a:rPr lang="en-US" sz="2000" kern="1200" dirty="0" err="1" smtClean="0"/>
            <a:t>bilan</a:t>
          </a:r>
          <a:r>
            <a:rPr lang="en-US" sz="2000" kern="1200" dirty="0" smtClean="0"/>
            <a:t> ham </a:t>
          </a:r>
          <a:r>
            <a:rPr lang="en-US" sz="2000" kern="1200" dirty="0" err="1" smtClean="0"/>
            <a:t>shu</a:t>
          </a:r>
          <a:r>
            <a:rPr lang="en-US" sz="2000" kern="1200" dirty="0" smtClean="0"/>
            <a:t> </a:t>
          </a:r>
          <a:r>
            <a:rPr lang="en-US" sz="2000" kern="1200" dirty="0" err="1" smtClean="0"/>
            <a:t>ishlarni</a:t>
          </a:r>
          <a:r>
            <a:rPr lang="en-US" sz="2000" kern="1200" dirty="0" smtClean="0"/>
            <a:t> </a:t>
          </a:r>
          <a:r>
            <a:rPr lang="en-US" sz="2000" kern="1200" dirty="0" err="1" smtClean="0"/>
            <a:t>amalga</a:t>
          </a:r>
          <a:r>
            <a:rPr lang="en-US" sz="2000" kern="1200" dirty="0" smtClean="0"/>
            <a:t> </a:t>
          </a:r>
          <a:r>
            <a:rPr lang="en-US" sz="2000" kern="1200" dirty="0" err="1" smtClean="0"/>
            <a:t>oshiradi</a:t>
          </a:r>
          <a:r>
            <a:rPr lang="en-US" sz="2000" kern="1200" dirty="0" smtClean="0"/>
            <a:t>.</a:t>
          </a:r>
          <a:endParaRPr lang="ru-RU" sz="2000" kern="1200" dirty="0"/>
        </a:p>
      </dsp:txBody>
      <dsp:txXfrm rot="10800000">
        <a:off x="0" y="1212485"/>
        <a:ext cx="8001056" cy="750705"/>
      </dsp:txXfrm>
    </dsp:sp>
    <dsp:sp modelId="{A0B0D8F4-4B7D-41AE-ACCC-C7DA12FB8E6D}">
      <dsp:nvSpPr>
        <dsp:cNvPr id="0" name=""/>
        <dsp:cNvSpPr/>
      </dsp:nvSpPr>
      <dsp:spPr>
        <a:xfrm rot="10800000">
          <a:off x="0" y="784"/>
          <a:ext cx="8001056" cy="1307275"/>
        </a:xfrm>
        <a:prstGeom prst="upArrowCallout">
          <a:avLst/>
        </a:prstGeom>
        <a:solidFill>
          <a:schemeClr val="accent3">
            <a:hueOff val="-16826439"/>
            <a:satOff val="-8652"/>
            <a:lumOff val="-372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err="1" smtClean="0"/>
            <a:t>Vinchester</a:t>
          </a:r>
          <a:r>
            <a:rPr lang="en-US" sz="2000" kern="1200" dirty="0" smtClean="0"/>
            <a:t> </a:t>
          </a:r>
          <a:r>
            <a:rPr lang="en-US" sz="2000" kern="1200" dirty="0" err="1" smtClean="0"/>
            <a:t>yoki</a:t>
          </a:r>
          <a:r>
            <a:rPr lang="en-US" sz="2000" kern="1200" dirty="0" smtClean="0"/>
            <a:t> </a:t>
          </a:r>
          <a:r>
            <a:rPr lang="en-US" sz="2000" kern="1200" dirty="0" err="1" smtClean="0"/>
            <a:t>disketalardan</a:t>
          </a:r>
          <a:r>
            <a:rPr lang="en-US" sz="2000" kern="1200" dirty="0" smtClean="0"/>
            <a:t> </a:t>
          </a:r>
          <a:r>
            <a:rPr lang="en-US" sz="2000" kern="1200" dirty="0" err="1" smtClean="0"/>
            <a:t>tanlangan</a:t>
          </a:r>
          <a:r>
            <a:rPr lang="en-US" sz="2000" kern="1200" dirty="0" smtClean="0"/>
            <a:t> </a:t>
          </a:r>
          <a:r>
            <a:rPr lang="en-US" sz="2000" kern="1200" dirty="0" err="1" smtClean="0"/>
            <a:t>dasturni</a:t>
          </a:r>
          <a:r>
            <a:rPr lang="en-US" sz="2000" kern="1200" dirty="0" smtClean="0"/>
            <a:t> </a:t>
          </a:r>
          <a:r>
            <a:rPr lang="en-US" sz="2000" kern="1200" dirty="0" err="1" smtClean="0"/>
            <a:t>tezkor</a:t>
          </a:r>
          <a:r>
            <a:rPr lang="en-US" sz="2000" kern="1200" dirty="0" smtClean="0"/>
            <a:t> </a:t>
          </a:r>
          <a:r>
            <a:rPr lang="en-US" sz="2000" kern="1200" dirty="0" err="1" smtClean="0"/>
            <a:t>xotiraga</a:t>
          </a:r>
          <a:r>
            <a:rPr lang="en-US" sz="2000" kern="1200" dirty="0" smtClean="0"/>
            <a:t> </a:t>
          </a:r>
          <a:r>
            <a:rPr lang="en-US" sz="2000" kern="1200" dirty="0" err="1" smtClean="0"/>
            <a:t>yuklaydi</a:t>
          </a:r>
          <a:r>
            <a:rPr lang="en-US" sz="2000" kern="1200" dirty="0" smtClean="0"/>
            <a:t> </a:t>
          </a:r>
          <a:r>
            <a:rPr lang="en-US" sz="2000" kern="1200" dirty="0" err="1" smtClean="0"/>
            <a:t>va</a:t>
          </a:r>
          <a:r>
            <a:rPr lang="en-US" sz="2000" kern="1200" dirty="0" smtClean="0"/>
            <a:t> </a:t>
          </a:r>
          <a:r>
            <a:rPr lang="en-US" sz="2000" kern="1200" dirty="0" err="1" smtClean="0"/>
            <a:t>bajarilishini</a:t>
          </a:r>
          <a:r>
            <a:rPr lang="en-US" sz="2000" kern="1200" dirty="0" smtClean="0"/>
            <a:t> </a:t>
          </a:r>
          <a:r>
            <a:rPr lang="en-US" sz="2000" kern="1200" dirty="0" err="1" smtClean="0"/>
            <a:t>ta’minlaydi</a:t>
          </a:r>
          <a:r>
            <a:rPr lang="en-US" sz="2000" kern="1200" dirty="0" smtClean="0"/>
            <a:t>.</a:t>
          </a:r>
          <a:endParaRPr lang="ru-RU" sz="2000" kern="1200" dirty="0"/>
        </a:p>
      </dsp:txBody>
      <dsp:txXfrm rot="10800000">
        <a:off x="0" y="784"/>
        <a:ext cx="8001056" cy="849428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5F30561-B8EE-4228-9601-1F271B2A223E}">
      <dsp:nvSpPr>
        <dsp:cNvPr id="0" name=""/>
        <dsp:cNvSpPr/>
      </dsp:nvSpPr>
      <dsp:spPr>
        <a:xfrm>
          <a:off x="0" y="0"/>
          <a:ext cx="8286776" cy="5138513"/>
        </a:xfrm>
        <a:prstGeom prst="roundRect">
          <a:avLst/>
        </a:prstGeom>
        <a:gradFill rotWithShape="1">
          <a:gsLst>
            <a:gs pos="0">
              <a:schemeClr val="accent4">
                <a:tint val="35000"/>
                <a:satMod val="253000"/>
              </a:schemeClr>
            </a:gs>
            <a:gs pos="50000">
              <a:schemeClr val="accent4">
                <a:tint val="42000"/>
                <a:satMod val="255000"/>
              </a:schemeClr>
            </a:gs>
            <a:gs pos="97000">
              <a:schemeClr val="accent4">
                <a:tint val="53000"/>
                <a:satMod val="260000"/>
              </a:schemeClr>
            </a:gs>
            <a:gs pos="100000">
              <a:schemeClr val="accent4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ln w="9525" cap="flat" cmpd="sng" algn="ctr">
          <a:solidFill>
            <a:schemeClr val="accent4"/>
          </a:solidFill>
          <a:prstDash val="solid"/>
        </a:ln>
        <a:effectLst>
          <a:outerShdw blurRad="63500" dist="25400" dir="5400000" rotWithShape="0">
            <a:srgbClr val="000000">
              <a:alpha val="43137"/>
            </a:srgbClr>
          </a:outerShdw>
        </a:effectLst>
      </dsp:spPr>
      <dsp:style>
        <a:lnRef idx="1">
          <a:schemeClr val="accent4"/>
        </a:lnRef>
        <a:fillRef idx="2">
          <a:schemeClr val="accent4"/>
        </a:fillRef>
        <a:effectRef idx="1">
          <a:schemeClr val="accent4"/>
        </a:effectRef>
        <a:fontRef idx="minor">
          <a:schemeClr val="dk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marR="0" lvl="0" indent="0" algn="l" defTabSz="914400" rtl="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US" sz="2100" kern="1200" dirty="0" smtClean="0"/>
            <a:t>	</a:t>
          </a:r>
        </a:p>
        <a:p>
          <a:pPr marL="0" marR="0" lvl="0" indent="0" algn="ctr" defTabSz="914400" rtl="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US" sz="2400" kern="1200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Axborotlarni</a:t>
          </a:r>
          <a:r>
            <a:rPr lang="en-US" sz="24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2400" kern="1200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vinchesterdan</a:t>
          </a:r>
          <a:r>
            <a:rPr lang="en-US" sz="24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2400" kern="1200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diskka</a:t>
          </a:r>
          <a:r>
            <a:rPr lang="en-US" sz="24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2400" kern="1200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yoki</a:t>
          </a:r>
          <a:r>
            <a:rPr lang="en-US" sz="24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2400" kern="1200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aksincha</a:t>
          </a:r>
          <a:r>
            <a:rPr lang="en-US" sz="24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, </a:t>
          </a:r>
          <a:r>
            <a:rPr lang="en-US" sz="2400" kern="1200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diskdan</a:t>
          </a:r>
          <a:r>
            <a:rPr lang="en-US" sz="24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2400" kern="1200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diskka</a:t>
          </a:r>
          <a:r>
            <a:rPr lang="en-US" sz="24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2400" kern="1200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ko‘chirish</a:t>
          </a:r>
          <a:r>
            <a:rPr lang="en-US" sz="24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2400" kern="1200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kabi</a:t>
          </a:r>
          <a:r>
            <a:rPr lang="en-US" sz="24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2400" kern="1200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turli</a:t>
          </a:r>
          <a:r>
            <a:rPr lang="en-US" sz="24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2400" kern="1200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servis</a:t>
          </a:r>
          <a:r>
            <a:rPr lang="en-US" sz="24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2400" kern="1200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xizmatlarni</a:t>
          </a:r>
          <a:r>
            <a:rPr lang="en-US" sz="24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2400" kern="1200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amalga</a:t>
          </a:r>
          <a:r>
            <a:rPr lang="en-US" sz="24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2400" kern="1200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oshiradi</a:t>
          </a:r>
          <a:r>
            <a:rPr lang="en-US" sz="24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. </a:t>
          </a:r>
          <a:r>
            <a:rPr lang="en-US" sz="2400" kern="1200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Shuni</a:t>
          </a:r>
          <a:r>
            <a:rPr lang="en-US" sz="24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2400" kern="1200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aytib</a:t>
          </a:r>
          <a:r>
            <a:rPr lang="en-US" sz="24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2400" kern="1200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o‘tish</a:t>
          </a:r>
          <a:r>
            <a:rPr lang="en-US" sz="24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2400" kern="1200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lozimki</a:t>
          </a:r>
          <a:r>
            <a:rPr lang="en-US" sz="24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, </a:t>
          </a:r>
          <a:r>
            <a:rPr lang="en-US" sz="2400" kern="1200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kompyuterlarning</a:t>
          </a:r>
          <a:r>
            <a:rPr lang="en-US" sz="24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2400" kern="1200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texnik</a:t>
          </a:r>
          <a:r>
            <a:rPr lang="en-US" sz="24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2400" kern="1200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holatiga</a:t>
          </a:r>
          <a:r>
            <a:rPr lang="en-US" sz="24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2400" kern="1200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ko‘ra</a:t>
          </a:r>
          <a:r>
            <a:rPr lang="en-US" sz="24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, </a:t>
          </a:r>
          <a:r>
            <a:rPr lang="en-US" sz="2400" kern="1200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ulardagi</a:t>
          </a:r>
          <a:r>
            <a:rPr lang="en-US" sz="24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2400" kern="1200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operatsion</a:t>
          </a:r>
          <a:r>
            <a:rPr lang="en-US" sz="24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2400" kern="1200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sistemalar</a:t>
          </a:r>
          <a:r>
            <a:rPr lang="en-US" sz="24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2400" kern="1200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turlicha</a:t>
          </a:r>
          <a:r>
            <a:rPr lang="en-US" sz="24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2400" kern="1200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bo‘ladi</a:t>
          </a:r>
          <a:r>
            <a:rPr lang="en-US" sz="24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, ammo </a:t>
          </a:r>
          <a:r>
            <a:rPr lang="en-US" sz="2400" kern="1200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ularning</a:t>
          </a:r>
          <a:r>
            <a:rPr lang="en-US" sz="24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2400" kern="1200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asosiy</a:t>
          </a:r>
          <a:r>
            <a:rPr lang="en-US" sz="24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2400" kern="1200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vazifasi</a:t>
          </a:r>
          <a:r>
            <a:rPr lang="en-US" sz="24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2400" kern="1200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yagonadir</a:t>
          </a:r>
          <a:r>
            <a:rPr lang="en-US" sz="24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. Bu - </a:t>
          </a:r>
          <a:r>
            <a:rPr lang="en-US" sz="2400" kern="1200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ichki</a:t>
          </a:r>
          <a:r>
            <a:rPr lang="en-US" sz="24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2400" kern="1200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va</a:t>
          </a:r>
          <a:r>
            <a:rPr lang="en-US" sz="24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2400" kern="1200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tashqi</a:t>
          </a:r>
          <a:r>
            <a:rPr lang="en-US" sz="24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2400" kern="1200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qurilmalarning</a:t>
          </a:r>
          <a:r>
            <a:rPr lang="en-US" sz="24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2400" kern="1200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birgalikda</a:t>
          </a:r>
          <a:r>
            <a:rPr lang="en-US" sz="24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2400" kern="1200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mutanosib</a:t>
          </a:r>
          <a:r>
            <a:rPr lang="en-US" sz="24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2400" kern="1200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ishlashini</a:t>
          </a:r>
          <a:r>
            <a:rPr lang="en-US" sz="24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                   </a:t>
          </a:r>
          <a:r>
            <a:rPr lang="en-US" sz="2400" kern="1200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ta’minlashdan</a:t>
          </a:r>
          <a:r>
            <a:rPr lang="en-US" sz="24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2400" kern="1200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iborat</a:t>
          </a:r>
          <a:r>
            <a:rPr lang="en-US" sz="24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. </a:t>
          </a:r>
          <a:r>
            <a:rPr lang="en-US" sz="2400" kern="1200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Kompyuterning</a:t>
          </a:r>
          <a:r>
            <a:rPr lang="en-US" sz="24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“</a:t>
          </a:r>
          <a:r>
            <a:rPr lang="en-US" sz="2400" kern="1200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dasturli</a:t>
          </a:r>
          <a:r>
            <a:rPr lang="en-US" sz="24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2400" kern="1200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ta’minot</a:t>
          </a:r>
          <a:r>
            <a:rPr lang="en-US" sz="24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”, “</a:t>
          </a:r>
          <a:r>
            <a:rPr lang="en-US" sz="2400" kern="1200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texnik</a:t>
          </a:r>
          <a:r>
            <a:rPr lang="en-US" sz="24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2400" kern="1200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ta’minot</a:t>
          </a:r>
          <a:r>
            <a:rPr lang="en-US" sz="24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” </a:t>
          </a:r>
          <a:r>
            <a:rPr lang="en-US" sz="2400" kern="1200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va</a:t>
          </a:r>
          <a:r>
            <a:rPr lang="en-US" sz="24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“</a:t>
          </a:r>
          <a:r>
            <a:rPr lang="en-US" sz="2400" kern="1200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operatsion</a:t>
          </a:r>
          <a:r>
            <a:rPr lang="en-US" sz="24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2400" kern="1200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sistema”lari</a:t>
          </a:r>
          <a:r>
            <a:rPr lang="en-US" sz="24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  </a:t>
          </a:r>
          <a:r>
            <a:rPr lang="en-US" sz="2400" kern="1200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orasida</a:t>
          </a:r>
          <a:r>
            <a:rPr lang="en-US" sz="24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2400" kern="1200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uzviy</a:t>
          </a:r>
          <a:r>
            <a:rPr lang="en-US" sz="24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2400" kern="1200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bog‘liqlik</a:t>
          </a:r>
          <a:r>
            <a:rPr lang="en-US" sz="24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2400" kern="1200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mavjudligini</a:t>
          </a:r>
          <a:r>
            <a:rPr lang="en-US" sz="24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2400" kern="1200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darslikda</a:t>
          </a:r>
          <a:r>
            <a:rPr lang="en-US" sz="24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2400" kern="1200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korib</a:t>
          </a:r>
          <a:r>
            <a:rPr lang="en-US" sz="24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2400" kern="1200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o‘tilgan</a:t>
          </a:r>
          <a:r>
            <a:rPr lang="en-US" sz="24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. </a:t>
          </a:r>
          <a:r>
            <a:rPr lang="en-US" sz="2400" kern="1200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Operatsion</a:t>
          </a:r>
          <a:r>
            <a:rPr lang="en-US" sz="24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2400" kern="1200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sistema</a:t>
          </a:r>
          <a:r>
            <a:rPr lang="en-US" sz="24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2400" kern="1200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bajaradigan</a:t>
          </a:r>
          <a:r>
            <a:rPr lang="en-US" sz="24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2400" kern="1200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vazifasidan</a:t>
          </a:r>
          <a:r>
            <a:rPr lang="en-US" sz="24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2400" kern="1200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qat’iy</a:t>
          </a:r>
          <a:r>
            <a:rPr lang="en-US" sz="24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2400" kern="1200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nazar</a:t>
          </a:r>
          <a:r>
            <a:rPr lang="en-US" sz="24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2400" kern="1200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ishonchlilik</a:t>
          </a:r>
          <a:r>
            <a:rPr lang="en-US" sz="24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, </a:t>
          </a:r>
          <a:r>
            <a:rPr lang="en-US" sz="2400" kern="1200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himoyalash</a:t>
          </a:r>
          <a:r>
            <a:rPr lang="en-US" sz="24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, </a:t>
          </a:r>
          <a:r>
            <a:rPr lang="en-US" sz="2400" kern="1200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samaradorlik</a:t>
          </a:r>
          <a:r>
            <a:rPr lang="en-US" sz="24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2400" kern="1200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va</a:t>
          </a:r>
          <a:r>
            <a:rPr lang="en-US" sz="24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2400" kern="1200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qulaylik</a:t>
          </a:r>
          <a:r>
            <a:rPr lang="en-US" sz="24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2400" kern="1200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kabi</a:t>
          </a:r>
          <a:r>
            <a:rPr lang="en-US" sz="24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2400" kern="1200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sifatlarga</a:t>
          </a:r>
          <a:r>
            <a:rPr lang="en-US" sz="24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2400" kern="120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ega</a:t>
          </a:r>
          <a:r>
            <a:rPr lang="en-US" sz="2400" kern="120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bo‘lshi zarurdir. </a:t>
          </a:r>
          <a:endParaRPr lang="ru-RU" sz="2400" kern="1200" smtClean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100" kern="1200" dirty="0">
            <a:solidFill>
              <a:schemeClr val="bg1"/>
            </a:solidFill>
          </a:endParaRPr>
        </a:p>
      </dsp:txBody>
      <dsp:txXfrm>
        <a:off x="250842" y="250842"/>
        <a:ext cx="7785092" cy="4636829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4D15349-C3A6-4F54-BACD-7C76EE24BECE}">
      <dsp:nvSpPr>
        <dsp:cNvPr id="0" name=""/>
        <dsp:cNvSpPr/>
      </dsp:nvSpPr>
      <dsp:spPr>
        <a:xfrm>
          <a:off x="0" y="19535"/>
          <a:ext cx="5715039" cy="503685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35000"/>
                <a:satMod val="253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tint val="42000"/>
                <a:satMod val="255000"/>
              </a:schemeClr>
            </a:gs>
            <a:gs pos="97000">
              <a:schemeClr val="accent1">
                <a:hueOff val="0"/>
                <a:satOff val="0"/>
                <a:lumOff val="0"/>
                <a:alphaOff val="0"/>
                <a:tint val="53000"/>
                <a:satMod val="26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ln>
          <a:noFill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b="1" kern="1200" dirty="0" smtClean="0"/>
            <a:t>OS </a:t>
          </a:r>
          <a:r>
            <a:rPr lang="en-US" sz="2100" b="1" kern="1200" dirty="0" err="1" smtClean="0"/>
            <a:t>larning</a:t>
          </a:r>
          <a:r>
            <a:rPr lang="en-US" sz="2100" b="1" kern="1200" dirty="0" smtClean="0"/>
            <a:t> </a:t>
          </a:r>
          <a:r>
            <a:rPr lang="en-US" sz="2100" b="1" kern="1200" dirty="0" err="1" smtClean="0"/>
            <a:t>vazifasi</a:t>
          </a:r>
          <a:endParaRPr lang="ru-RU" sz="2100" b="1" kern="1200" dirty="0"/>
        </a:p>
      </dsp:txBody>
      <dsp:txXfrm>
        <a:off x="24588" y="44123"/>
        <a:ext cx="5665863" cy="454509"/>
      </dsp:txXfrm>
    </dsp:sp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86F4535-0804-49AE-9DC6-9D21130BE70D}">
      <dsp:nvSpPr>
        <dsp:cNvPr id="0" name=""/>
        <dsp:cNvSpPr/>
      </dsp:nvSpPr>
      <dsp:spPr>
        <a:xfrm>
          <a:off x="0" y="3329"/>
          <a:ext cx="7715304" cy="1022250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35000"/>
                <a:satMod val="253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tint val="42000"/>
                <a:satMod val="255000"/>
              </a:schemeClr>
            </a:gs>
            <a:gs pos="97000">
              <a:schemeClr val="accent3">
                <a:hueOff val="0"/>
                <a:satOff val="0"/>
                <a:lumOff val="0"/>
                <a:alphaOff val="0"/>
                <a:tint val="53000"/>
                <a:satMod val="26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ln>
          <a:noFill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err="1" smtClean="0">
              <a:latin typeface="Times New Roman" pitchFamily="18" charset="0"/>
              <a:cs typeface="Times New Roman" pitchFamily="18" charset="0"/>
            </a:rPr>
            <a:t>Operatsion</a:t>
          </a:r>
          <a:r>
            <a:rPr lang="en-US" sz="28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800" kern="1200" dirty="0" err="1" smtClean="0">
              <a:latin typeface="Times New Roman" pitchFamily="18" charset="0"/>
              <a:cs typeface="Times New Roman" pitchFamily="18" charset="0"/>
            </a:rPr>
            <a:t>sistema</a:t>
          </a:r>
          <a:r>
            <a:rPr lang="en-US" sz="28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800" kern="1200" dirty="0" err="1" smtClean="0">
              <a:latin typeface="Times New Roman" pitchFamily="18" charset="0"/>
              <a:cs typeface="Times New Roman" pitchFamily="18" charset="0"/>
            </a:rPr>
            <a:t>ishlab</a:t>
          </a:r>
          <a:r>
            <a:rPr lang="en-US" sz="28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800" kern="1200" dirty="0" err="1" smtClean="0">
              <a:latin typeface="Times New Roman" pitchFamily="18" charset="0"/>
              <a:cs typeface="Times New Roman" pitchFamily="18" charset="0"/>
            </a:rPr>
            <a:t>chiqarilish</a:t>
          </a:r>
          <a:r>
            <a:rPr lang="en-US" sz="28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800" kern="1200" dirty="0" err="1" smtClean="0">
              <a:latin typeface="Times New Roman" pitchFamily="18" charset="0"/>
              <a:cs typeface="Times New Roman" pitchFamily="18" charset="0"/>
            </a:rPr>
            <a:t>tarixi</a:t>
          </a:r>
          <a:r>
            <a:rPr lang="en-US" sz="28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800" kern="1200" dirty="0" err="1" smtClean="0">
              <a:latin typeface="Times New Roman" pitchFamily="18" charset="0"/>
              <a:cs typeface="Times New Roman" pitchFamily="18" charset="0"/>
            </a:rPr>
            <a:t>bilan</a:t>
          </a:r>
          <a:r>
            <a:rPr lang="en-US" sz="28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800" kern="1200" dirty="0" err="1" smtClean="0">
              <a:latin typeface="Times New Roman" pitchFamily="18" charset="0"/>
              <a:cs typeface="Times New Roman" pitchFamily="18" charset="0"/>
            </a:rPr>
            <a:t>qisqacha</a:t>
          </a:r>
          <a:r>
            <a:rPr lang="en-US" sz="28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800" kern="1200" dirty="0" err="1" smtClean="0">
              <a:latin typeface="Times New Roman" pitchFamily="18" charset="0"/>
              <a:cs typeface="Times New Roman" pitchFamily="18" charset="0"/>
            </a:rPr>
            <a:t>tanishtiramiz</a:t>
          </a:r>
          <a:r>
            <a:rPr lang="en-US" sz="2800" kern="1200" dirty="0" smtClean="0">
              <a:latin typeface="Times New Roman" pitchFamily="18" charset="0"/>
              <a:cs typeface="Times New Roman" pitchFamily="18" charset="0"/>
            </a:rPr>
            <a:t>. </a:t>
          </a:r>
          <a:endParaRPr lang="ru-RU" sz="28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49902" y="53231"/>
        <a:ext cx="7615500" cy="922446"/>
      </dsp:txXfrm>
    </dsp:sp>
    <dsp:sp modelId="{01ADE07D-8601-4B90-971A-4CD62F0E1BA6}">
      <dsp:nvSpPr>
        <dsp:cNvPr id="0" name=""/>
        <dsp:cNvSpPr/>
      </dsp:nvSpPr>
      <dsp:spPr>
        <a:xfrm>
          <a:off x="0" y="1040258"/>
          <a:ext cx="7715304" cy="4460467"/>
        </a:xfrm>
        <a:prstGeom prst="roundRect">
          <a:avLst/>
        </a:prstGeom>
        <a:gradFill rotWithShape="0">
          <a:gsLst>
            <a:gs pos="0">
              <a:schemeClr val="accent3">
                <a:hueOff val="-16826439"/>
                <a:satOff val="-8652"/>
                <a:lumOff val="-3725"/>
                <a:alphaOff val="0"/>
                <a:tint val="35000"/>
                <a:satMod val="253000"/>
              </a:schemeClr>
            </a:gs>
            <a:gs pos="50000">
              <a:schemeClr val="accent3">
                <a:hueOff val="-16826439"/>
                <a:satOff val="-8652"/>
                <a:lumOff val="-3725"/>
                <a:alphaOff val="0"/>
                <a:tint val="42000"/>
                <a:satMod val="255000"/>
              </a:schemeClr>
            </a:gs>
            <a:gs pos="97000">
              <a:schemeClr val="accent3">
                <a:hueOff val="-16826439"/>
                <a:satOff val="-8652"/>
                <a:lumOff val="-3725"/>
                <a:alphaOff val="0"/>
                <a:tint val="53000"/>
                <a:satMod val="260000"/>
              </a:schemeClr>
            </a:gs>
            <a:gs pos="100000">
              <a:schemeClr val="accent3">
                <a:hueOff val="-16826439"/>
                <a:satOff val="-8652"/>
                <a:lumOff val="-3725"/>
                <a:alphaOff val="0"/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ln>
          <a:noFill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err="1" smtClean="0">
              <a:latin typeface="Times New Roman" pitchFamily="18" charset="0"/>
              <a:cs typeface="Times New Roman" pitchFamily="18" charset="0"/>
            </a:rPr>
            <a:t>Dastlabki</a:t>
          </a:r>
          <a:r>
            <a:rPr lang="en-US" sz="2800" kern="1200" dirty="0" smtClean="0">
              <a:latin typeface="Times New Roman" pitchFamily="18" charset="0"/>
              <a:cs typeface="Times New Roman" pitchFamily="18" charset="0"/>
            </a:rPr>
            <a:t> “</a:t>
          </a:r>
          <a:r>
            <a:rPr lang="en-US" sz="2800" kern="1200" dirty="0" err="1" smtClean="0">
              <a:latin typeface="Times New Roman" pitchFamily="18" charset="0"/>
              <a:cs typeface="Times New Roman" pitchFamily="18" charset="0"/>
            </a:rPr>
            <a:t>operatsion</a:t>
          </a:r>
          <a:r>
            <a:rPr lang="en-US" sz="28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800" kern="1200" dirty="0" err="1" smtClean="0">
              <a:latin typeface="Times New Roman" pitchFamily="18" charset="0"/>
              <a:cs typeface="Times New Roman" pitchFamily="18" charset="0"/>
            </a:rPr>
            <a:t>sistema</a:t>
          </a:r>
          <a:r>
            <a:rPr lang="en-US" sz="2800" kern="1200" dirty="0" smtClean="0">
              <a:latin typeface="Times New Roman" pitchFamily="18" charset="0"/>
              <a:cs typeface="Times New Roman" pitchFamily="18" charset="0"/>
            </a:rPr>
            <a:t>” 1940 </a:t>
          </a:r>
          <a:r>
            <a:rPr lang="en-US" sz="2800" kern="1200" dirty="0" err="1" smtClean="0">
              <a:latin typeface="Times New Roman" pitchFamily="18" charset="0"/>
              <a:cs typeface="Times New Roman" pitchFamily="18" charset="0"/>
            </a:rPr>
            <a:t>yilning</a:t>
          </a:r>
          <a:r>
            <a:rPr lang="en-US" sz="28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800" kern="1200" dirty="0" err="1" smtClean="0">
              <a:latin typeface="Times New Roman" pitchFamily="18" charset="0"/>
              <a:cs typeface="Times New Roman" pitchFamily="18" charset="0"/>
            </a:rPr>
            <a:t>oxirlarida</a:t>
          </a:r>
          <a:r>
            <a:rPr lang="en-US" sz="28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800" kern="1200" dirty="0" err="1" smtClean="0">
              <a:latin typeface="Times New Roman" pitchFamily="18" charset="0"/>
              <a:cs typeface="Times New Roman" pitchFamily="18" charset="0"/>
            </a:rPr>
            <a:t>ishlab</a:t>
          </a:r>
          <a:r>
            <a:rPr lang="en-US" sz="28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800" kern="1200" dirty="0" err="1" smtClean="0">
              <a:latin typeface="Times New Roman" pitchFamily="18" charset="0"/>
              <a:cs typeface="Times New Roman" pitchFamily="18" charset="0"/>
            </a:rPr>
            <a:t>chiqarildi</a:t>
          </a:r>
          <a:r>
            <a:rPr lang="en-US" sz="2800" kern="1200" dirty="0" smtClean="0">
              <a:latin typeface="Times New Roman" pitchFamily="18" charset="0"/>
              <a:cs typeface="Times New Roman" pitchFamily="18" charset="0"/>
            </a:rPr>
            <a:t>. U  </a:t>
          </a:r>
          <a:r>
            <a:rPr lang="en-US" sz="2800" kern="1200" dirty="0" err="1" smtClean="0">
              <a:latin typeface="Times New Roman" pitchFamily="18" charset="0"/>
              <a:cs typeface="Times New Roman" pitchFamily="18" charset="0"/>
            </a:rPr>
            <a:t>axborotni</a:t>
          </a:r>
          <a:r>
            <a:rPr lang="en-US" sz="28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800" kern="1200" dirty="0" err="1" smtClean="0">
              <a:latin typeface="Times New Roman" pitchFamily="18" charset="0"/>
              <a:cs typeface="Times New Roman" pitchFamily="18" charset="0"/>
            </a:rPr>
            <a:t>xotiraga</a:t>
          </a:r>
          <a:r>
            <a:rPr lang="en-US" sz="28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800" kern="1200" dirty="0" err="1" smtClean="0">
              <a:latin typeface="Times New Roman" pitchFamily="18" charset="0"/>
              <a:cs typeface="Times New Roman" pitchFamily="18" charset="0"/>
            </a:rPr>
            <a:t>kiritish</a:t>
          </a:r>
          <a:r>
            <a:rPr lang="en-US" sz="28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800" kern="1200" dirty="0" err="1" smtClean="0">
              <a:latin typeface="Times New Roman" pitchFamily="18" charset="0"/>
              <a:cs typeface="Times New Roman" pitchFamily="18" charset="0"/>
            </a:rPr>
            <a:t>va</a:t>
          </a:r>
          <a:r>
            <a:rPr lang="en-US" sz="28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800" kern="1200" dirty="0" err="1" smtClean="0">
              <a:latin typeface="Times New Roman" pitchFamily="18" charset="0"/>
              <a:cs typeface="Times New Roman" pitchFamily="18" charset="0"/>
            </a:rPr>
            <a:t>xotiradan</a:t>
          </a:r>
          <a:r>
            <a:rPr lang="en-US" sz="28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800" kern="1200" dirty="0" err="1" smtClean="0">
              <a:latin typeface="Times New Roman" pitchFamily="18" charset="0"/>
              <a:cs typeface="Times New Roman" pitchFamily="18" charset="0"/>
            </a:rPr>
            <a:t>o‘qish</a:t>
          </a:r>
          <a:r>
            <a:rPr lang="en-US" sz="28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800" kern="1200" dirty="0" err="1" smtClean="0">
              <a:latin typeface="Times New Roman" pitchFamily="18" charset="0"/>
              <a:cs typeface="Times New Roman" pitchFamily="18" charset="0"/>
            </a:rPr>
            <a:t>uchun</a:t>
          </a:r>
          <a:r>
            <a:rPr lang="en-US" sz="28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800" kern="1200" dirty="0" err="1" smtClean="0">
              <a:latin typeface="Times New Roman" pitchFamily="18" charset="0"/>
              <a:cs typeface="Times New Roman" pitchFamily="18" charset="0"/>
            </a:rPr>
            <a:t>oddiy</a:t>
          </a:r>
          <a:r>
            <a:rPr lang="en-US" sz="28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800" kern="1200" dirty="0" err="1" smtClean="0">
              <a:latin typeface="Times New Roman" pitchFamily="18" charset="0"/>
              <a:cs typeface="Times New Roman" pitchFamily="18" charset="0"/>
            </a:rPr>
            <a:t>amallar</a:t>
          </a:r>
          <a:r>
            <a:rPr lang="en-US" sz="28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800" kern="1200" dirty="0" err="1" smtClean="0">
              <a:latin typeface="Times New Roman" pitchFamily="18" charset="0"/>
              <a:cs typeface="Times New Roman" pitchFamily="18" charset="0"/>
            </a:rPr>
            <a:t>yig‘indisi</a:t>
          </a:r>
          <a:r>
            <a:rPr lang="en-US" sz="28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800" kern="1200" dirty="0" err="1" smtClean="0">
              <a:latin typeface="Times New Roman" pitchFamily="18" charset="0"/>
              <a:cs typeface="Times New Roman" pitchFamily="18" charset="0"/>
            </a:rPr>
            <a:t>sifatida</a:t>
          </a:r>
          <a:r>
            <a:rPr lang="en-US" sz="28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800" kern="1200" dirty="0" err="1" smtClean="0">
              <a:latin typeface="Times New Roman" pitchFamily="18" charset="0"/>
              <a:cs typeface="Times New Roman" pitchFamily="18" charset="0"/>
            </a:rPr>
            <a:t>tashkil</a:t>
          </a:r>
          <a:r>
            <a:rPr lang="en-US" sz="28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800" kern="1200" dirty="0" err="1" smtClean="0">
              <a:latin typeface="Times New Roman" pitchFamily="18" charset="0"/>
              <a:cs typeface="Times New Roman" pitchFamily="18" charset="0"/>
            </a:rPr>
            <a:t>etildi</a:t>
          </a:r>
          <a:r>
            <a:rPr lang="en-US" sz="2800" kern="1200" dirty="0" smtClean="0">
              <a:latin typeface="Times New Roman" pitchFamily="18" charset="0"/>
              <a:cs typeface="Times New Roman" pitchFamily="18" charset="0"/>
            </a:rPr>
            <a:t>. </a:t>
          </a:r>
          <a:r>
            <a:rPr lang="en-US" sz="2800" kern="1200" dirty="0" err="1" smtClean="0">
              <a:latin typeface="Times New Roman" pitchFamily="18" charset="0"/>
              <a:cs typeface="Times New Roman" pitchFamily="18" charset="0"/>
            </a:rPr>
            <a:t>Keyinchalik</a:t>
          </a:r>
          <a:r>
            <a:rPr lang="en-US" sz="2800" kern="1200" dirty="0" smtClean="0">
              <a:latin typeface="Times New Roman" pitchFamily="18" charset="0"/>
              <a:cs typeface="Times New Roman" pitchFamily="18" charset="0"/>
            </a:rPr>
            <a:t>, </a:t>
          </a:r>
          <a:r>
            <a:rPr lang="en-US" sz="2800" kern="1200" dirty="0" err="1" smtClean="0">
              <a:latin typeface="Times New Roman" pitchFamily="18" charset="0"/>
              <a:cs typeface="Times New Roman" pitchFamily="18" charset="0"/>
            </a:rPr>
            <a:t>ya’ni</a:t>
          </a:r>
          <a:r>
            <a:rPr lang="en-US" sz="2800" kern="1200" dirty="0" smtClean="0">
              <a:latin typeface="Times New Roman" pitchFamily="18" charset="0"/>
              <a:cs typeface="Times New Roman" pitchFamily="18" charset="0"/>
            </a:rPr>
            <a:t>, 50-yillarning </a:t>
          </a:r>
          <a:r>
            <a:rPr lang="en-US" sz="2800" kern="1200" dirty="0" err="1" smtClean="0">
              <a:latin typeface="Times New Roman" pitchFamily="18" charset="0"/>
              <a:cs typeface="Times New Roman" pitchFamily="18" charset="0"/>
            </a:rPr>
            <a:t>o‘rtalarida</a:t>
          </a:r>
          <a:r>
            <a:rPr lang="en-US" sz="2800" kern="1200" dirty="0" smtClean="0">
              <a:latin typeface="Times New Roman" pitchFamily="18" charset="0"/>
              <a:cs typeface="Times New Roman" pitchFamily="18" charset="0"/>
            </a:rPr>
            <a:t>, “</a:t>
          </a:r>
          <a:r>
            <a:rPr lang="en-US" sz="2800" kern="1200" dirty="0" err="1" smtClean="0">
              <a:latin typeface="Times New Roman" pitchFamily="18" charset="0"/>
              <a:cs typeface="Times New Roman" pitchFamily="18" charset="0"/>
            </a:rPr>
            <a:t>operatsion</a:t>
          </a:r>
          <a:r>
            <a:rPr lang="en-US" sz="28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800" kern="1200" dirty="0" err="1" smtClean="0">
              <a:latin typeface="Times New Roman" pitchFamily="18" charset="0"/>
              <a:cs typeface="Times New Roman" pitchFamily="18" charset="0"/>
            </a:rPr>
            <a:t>sistema</a:t>
          </a:r>
          <a:r>
            <a:rPr lang="en-US" sz="2800" kern="1200" dirty="0" smtClean="0">
              <a:latin typeface="Times New Roman" pitchFamily="18" charset="0"/>
              <a:cs typeface="Times New Roman" pitchFamily="18" charset="0"/>
            </a:rPr>
            <a:t>” </a:t>
          </a:r>
          <a:r>
            <a:rPr lang="en-US" sz="2800" kern="1200" dirty="0" err="1" smtClean="0">
              <a:latin typeface="Times New Roman" pitchFamily="18" charset="0"/>
              <a:cs typeface="Times New Roman" pitchFamily="18" charset="0"/>
            </a:rPr>
            <a:t>dasturchilar</a:t>
          </a:r>
          <a:r>
            <a:rPr lang="en-US" sz="28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800" kern="1200" dirty="0" err="1" smtClean="0">
              <a:latin typeface="Times New Roman" pitchFamily="18" charset="0"/>
              <a:cs typeface="Times New Roman" pitchFamily="18" charset="0"/>
            </a:rPr>
            <a:t>ishlab</a:t>
          </a:r>
          <a:r>
            <a:rPr lang="en-US" sz="28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800" kern="1200" dirty="0" err="1" smtClean="0">
              <a:latin typeface="Times New Roman" pitchFamily="18" charset="0"/>
              <a:cs typeface="Times New Roman" pitchFamily="18" charset="0"/>
            </a:rPr>
            <a:t>chiqargan</a:t>
          </a:r>
          <a:r>
            <a:rPr lang="en-US" sz="28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800" kern="1200" dirty="0" err="1" smtClean="0">
              <a:latin typeface="Times New Roman" pitchFamily="18" charset="0"/>
              <a:cs typeface="Times New Roman" pitchFamily="18" charset="0"/>
            </a:rPr>
            <a:t>dasturlarni</a:t>
          </a:r>
          <a:r>
            <a:rPr lang="en-US" sz="28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800" kern="1200" dirty="0" err="1" smtClean="0">
              <a:latin typeface="Times New Roman" pitchFamily="18" charset="0"/>
              <a:cs typeface="Times New Roman" pitchFamily="18" charset="0"/>
            </a:rPr>
            <a:t>jamlash</a:t>
          </a:r>
          <a:r>
            <a:rPr lang="en-US" sz="28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800" kern="1200" dirty="0" err="1" smtClean="0">
              <a:latin typeface="Times New Roman" pitchFamily="18" charset="0"/>
              <a:cs typeface="Times New Roman" pitchFamily="18" charset="0"/>
            </a:rPr>
            <a:t>va</a:t>
          </a:r>
          <a:r>
            <a:rPr lang="en-US" sz="28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800" kern="1200" dirty="0" err="1" smtClean="0">
              <a:latin typeface="Times New Roman" pitchFamily="18" charset="0"/>
              <a:cs typeface="Times New Roman" pitchFamily="18" charset="0"/>
            </a:rPr>
            <a:t>resurslarga</a:t>
          </a:r>
          <a:r>
            <a:rPr lang="en-US" sz="28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800" kern="1200" dirty="0" err="1" smtClean="0">
              <a:latin typeface="Times New Roman" pitchFamily="18" charset="0"/>
              <a:cs typeface="Times New Roman" pitchFamily="18" charset="0"/>
            </a:rPr>
            <a:t>taqsimlash</a:t>
          </a:r>
          <a:r>
            <a:rPr lang="en-US" sz="2800" kern="1200" dirty="0" smtClean="0">
              <a:latin typeface="Times New Roman" pitchFamily="18" charset="0"/>
              <a:cs typeface="Times New Roman" pitchFamily="18" charset="0"/>
            </a:rPr>
            <a:t>  </a:t>
          </a:r>
          <a:r>
            <a:rPr lang="en-US" sz="2800" kern="1200" dirty="0" err="1" smtClean="0">
              <a:latin typeface="Times New Roman" pitchFamily="18" charset="0"/>
              <a:cs typeface="Times New Roman" pitchFamily="18" charset="0"/>
            </a:rPr>
            <a:t>uchun</a:t>
          </a:r>
          <a:r>
            <a:rPr lang="en-US" sz="28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800" kern="1200" dirty="0" err="1" smtClean="0">
              <a:latin typeface="Times New Roman" pitchFamily="18" charset="0"/>
              <a:cs typeface="Times New Roman" pitchFamily="18" charset="0"/>
            </a:rPr>
            <a:t>xizmat</a:t>
          </a:r>
          <a:r>
            <a:rPr lang="en-US" sz="28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800" kern="1200" dirty="0" err="1" smtClean="0">
              <a:latin typeface="Times New Roman" pitchFamily="18" charset="0"/>
              <a:cs typeface="Times New Roman" pitchFamily="18" charset="0"/>
            </a:rPr>
            <a:t>qilgan</a:t>
          </a:r>
          <a:r>
            <a:rPr lang="en-US" sz="28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800" kern="1200" dirty="0" err="1" smtClean="0">
              <a:latin typeface="Times New Roman" pitchFamily="18" charset="0"/>
              <a:cs typeface="Times New Roman" pitchFamily="18" charset="0"/>
            </a:rPr>
            <a:t>bo‘lsa</a:t>
          </a:r>
          <a:r>
            <a:rPr lang="en-US" sz="2800" kern="1200" dirty="0" smtClean="0">
              <a:latin typeface="Times New Roman" pitchFamily="18" charset="0"/>
              <a:cs typeface="Times New Roman" pitchFamily="18" charset="0"/>
            </a:rPr>
            <a:t>, 60- </a:t>
          </a:r>
          <a:r>
            <a:rPr lang="en-US" sz="2800" kern="1200" dirty="0" err="1" smtClean="0">
              <a:latin typeface="Times New Roman" pitchFamily="18" charset="0"/>
              <a:cs typeface="Times New Roman" pitchFamily="18" charset="0"/>
            </a:rPr>
            <a:t>yillarning</a:t>
          </a:r>
          <a:r>
            <a:rPr lang="en-US" sz="28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800" kern="1200" dirty="0" err="1" smtClean="0">
              <a:latin typeface="Times New Roman" pitchFamily="18" charset="0"/>
              <a:cs typeface="Times New Roman" pitchFamily="18" charset="0"/>
            </a:rPr>
            <a:t>boshlarida</a:t>
          </a:r>
          <a:r>
            <a:rPr lang="en-US" sz="28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800" kern="1200" dirty="0" err="1" smtClean="0">
              <a:latin typeface="Times New Roman" pitchFamily="18" charset="0"/>
              <a:cs typeface="Times New Roman" pitchFamily="18" charset="0"/>
            </a:rPr>
            <a:t>vaqtni</a:t>
          </a:r>
          <a:r>
            <a:rPr lang="en-US" sz="28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800" kern="1200" dirty="0" err="1" smtClean="0">
              <a:latin typeface="Times New Roman" pitchFamily="18" charset="0"/>
              <a:cs typeface="Times New Roman" pitchFamily="18" charset="0"/>
            </a:rPr>
            <a:t>dasturlarga</a:t>
          </a:r>
          <a:r>
            <a:rPr lang="en-US" sz="28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800" kern="1200" dirty="0" err="1" smtClean="0">
              <a:latin typeface="Times New Roman" pitchFamily="18" charset="0"/>
              <a:cs typeface="Times New Roman" pitchFamily="18" charset="0"/>
            </a:rPr>
            <a:t>ketma-ket</a:t>
          </a:r>
          <a:r>
            <a:rPr lang="en-US" sz="28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800" kern="1200" dirty="0" err="1" smtClean="0">
              <a:latin typeface="Times New Roman" pitchFamily="18" charset="0"/>
              <a:cs typeface="Times New Roman" pitchFamily="18" charset="0"/>
            </a:rPr>
            <a:t>taqsimlashga</a:t>
          </a:r>
          <a:r>
            <a:rPr lang="en-US" sz="28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800" kern="1200" dirty="0" err="1" smtClean="0">
              <a:latin typeface="Times New Roman" pitchFamily="18" charset="0"/>
              <a:cs typeface="Times New Roman" pitchFamily="18" charset="0"/>
            </a:rPr>
            <a:t>asoslangan</a:t>
          </a:r>
          <a:r>
            <a:rPr lang="en-US" sz="28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800" kern="1200" dirty="0" err="1" smtClean="0">
              <a:latin typeface="Times New Roman" pitchFamily="18" charset="0"/>
              <a:cs typeface="Times New Roman" pitchFamily="18" charset="0"/>
            </a:rPr>
            <a:t>dastlabki</a:t>
          </a:r>
          <a:r>
            <a:rPr lang="en-US" sz="2800" kern="1200" dirty="0" smtClean="0">
              <a:latin typeface="Times New Roman" pitchFamily="18" charset="0"/>
              <a:cs typeface="Times New Roman" pitchFamily="18" charset="0"/>
            </a:rPr>
            <a:t> “</a:t>
          </a:r>
          <a:r>
            <a:rPr lang="en-US" sz="2800" kern="1200" dirty="0" err="1" smtClean="0">
              <a:latin typeface="Times New Roman" pitchFamily="18" charset="0"/>
              <a:cs typeface="Times New Roman" pitchFamily="18" charset="0"/>
            </a:rPr>
            <a:t>operatsion</a:t>
          </a:r>
          <a:r>
            <a:rPr lang="en-US" sz="28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800" kern="1200" dirty="0" err="1" smtClean="0">
              <a:latin typeface="Times New Roman" pitchFamily="18" charset="0"/>
              <a:cs typeface="Times New Roman" pitchFamily="18" charset="0"/>
            </a:rPr>
            <a:t>sistemalar</a:t>
          </a:r>
          <a:r>
            <a:rPr lang="en-US" sz="2800" kern="1200" dirty="0" smtClean="0">
              <a:latin typeface="Times New Roman" pitchFamily="18" charset="0"/>
              <a:cs typeface="Times New Roman" pitchFamily="18" charset="0"/>
            </a:rPr>
            <a:t>” </a:t>
          </a:r>
          <a:r>
            <a:rPr lang="en-US" sz="2800" kern="1200" dirty="0" err="1" smtClean="0">
              <a:latin typeface="Times New Roman" pitchFamily="18" charset="0"/>
              <a:cs typeface="Times New Roman" pitchFamily="18" charset="0"/>
            </a:rPr>
            <a:t>paydo</a:t>
          </a:r>
          <a:r>
            <a:rPr lang="en-US" sz="28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800" kern="1200" dirty="0" err="1" smtClean="0">
              <a:latin typeface="Times New Roman" pitchFamily="18" charset="0"/>
              <a:cs typeface="Times New Roman" pitchFamily="18" charset="0"/>
            </a:rPr>
            <a:t>bo‘ldi</a:t>
          </a:r>
          <a:r>
            <a:rPr lang="en-US" sz="28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800" kern="1200" dirty="0" err="1" smtClean="0">
              <a:latin typeface="Times New Roman" pitchFamily="18" charset="0"/>
              <a:cs typeface="Times New Roman" pitchFamily="18" charset="0"/>
            </a:rPr>
            <a:t>va</a:t>
          </a:r>
          <a:r>
            <a:rPr lang="en-US" sz="28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800" kern="1200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bu</a:t>
          </a:r>
          <a:r>
            <a:rPr lang="en-US" sz="28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2800" kern="1200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hol</a:t>
          </a:r>
          <a:r>
            <a:rPr lang="en-US" sz="28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2800" kern="1200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bitta</a:t>
          </a:r>
          <a:r>
            <a:rPr lang="en-US" sz="28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2800" kern="1200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kompyuterdan</a:t>
          </a:r>
          <a:r>
            <a:rPr lang="en-US" sz="28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2800" kern="1200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bir</a:t>
          </a:r>
          <a:r>
            <a:rPr lang="en-US" sz="28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2800" kern="1200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vaqtda</a:t>
          </a:r>
          <a:r>
            <a:rPr lang="en-US" sz="28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2800" kern="1200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bir</a:t>
          </a:r>
          <a:r>
            <a:rPr lang="en-US" sz="28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2800" kern="1200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necha</a:t>
          </a:r>
          <a:r>
            <a:rPr lang="en-US" sz="28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2800" kern="1200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kishi</a:t>
          </a:r>
          <a:r>
            <a:rPr lang="en-US" sz="28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2800" kern="1200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foydalanish</a:t>
          </a:r>
          <a:r>
            <a:rPr lang="en-US" sz="28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2800" kern="1200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imkoniyatini</a:t>
          </a:r>
          <a:r>
            <a:rPr lang="en-US" sz="28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2800" kern="1200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berdi</a:t>
          </a:r>
          <a:r>
            <a:rPr lang="en-US" sz="2800" kern="1200" dirty="0" smtClean="0">
              <a:solidFill>
                <a:schemeClr val="tx1"/>
              </a:solidFill>
            </a:rPr>
            <a:t>. </a:t>
          </a:r>
          <a:endParaRPr lang="ru-RU" sz="2800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217742" y="1258000"/>
        <a:ext cx="7279820" cy="4024983"/>
      </dsp:txXfrm>
    </dsp:sp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2ACEDFF-C666-458F-A5A7-F8E46C6DD9D1}">
      <dsp:nvSpPr>
        <dsp:cNvPr id="0" name=""/>
        <dsp:cNvSpPr/>
      </dsp:nvSpPr>
      <dsp:spPr>
        <a:xfrm>
          <a:off x="0" y="4418"/>
          <a:ext cx="7643812" cy="4519896"/>
        </a:xfrm>
        <a:prstGeom prst="round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35000"/>
                <a:satMod val="253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tint val="42000"/>
                <a:satMod val="255000"/>
              </a:schemeClr>
            </a:gs>
            <a:gs pos="97000">
              <a:schemeClr val="accent4">
                <a:hueOff val="0"/>
                <a:satOff val="0"/>
                <a:lumOff val="0"/>
                <a:alphaOff val="0"/>
                <a:tint val="53000"/>
                <a:satMod val="26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ln>
          <a:noFill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err="1" smtClean="0">
              <a:latin typeface="Times New Roman" pitchFamily="18" charset="0"/>
              <a:cs typeface="Times New Roman" pitchFamily="18" charset="0"/>
            </a:rPr>
            <a:t>Bunday</a:t>
          </a:r>
          <a:r>
            <a:rPr lang="en-US" sz="24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400" kern="1200" dirty="0" err="1" smtClean="0">
              <a:latin typeface="Times New Roman" pitchFamily="18" charset="0"/>
              <a:cs typeface="Times New Roman" pitchFamily="18" charset="0"/>
            </a:rPr>
            <a:t>tizimlarda</a:t>
          </a:r>
          <a:r>
            <a:rPr lang="en-US" sz="24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400" kern="1200" dirty="0" err="1" smtClean="0">
              <a:latin typeface="Times New Roman" pitchFamily="18" charset="0"/>
              <a:cs typeface="Times New Roman" pitchFamily="18" charset="0"/>
            </a:rPr>
            <a:t>markaziy</a:t>
          </a:r>
          <a:r>
            <a:rPr lang="en-US" sz="24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400" kern="1200" dirty="0" err="1" smtClean="0">
              <a:latin typeface="Times New Roman" pitchFamily="18" charset="0"/>
              <a:cs typeface="Times New Roman" pitchFamily="18" charset="0"/>
            </a:rPr>
            <a:t>protsessor</a:t>
          </a:r>
          <a:r>
            <a:rPr lang="en-US" sz="24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400" kern="1200" dirty="0" err="1" smtClean="0">
              <a:latin typeface="Times New Roman" pitchFamily="18" charset="0"/>
              <a:cs typeface="Times New Roman" pitchFamily="18" charset="0"/>
            </a:rPr>
            <a:t>foydalanuvchilarda</a:t>
          </a:r>
          <a:r>
            <a:rPr lang="en-US" sz="24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400" kern="1200" dirty="0" err="1" smtClean="0">
              <a:latin typeface="Times New Roman" pitchFamily="18" charset="0"/>
              <a:cs typeface="Times New Roman" pitchFamily="18" charset="0"/>
            </a:rPr>
            <a:t>protsessorda</a:t>
          </a:r>
          <a:r>
            <a:rPr lang="en-US" sz="24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400" kern="1200" dirty="0" err="1" smtClean="0">
              <a:latin typeface="Times New Roman" pitchFamily="18" charset="0"/>
              <a:cs typeface="Times New Roman" pitchFamily="18" charset="0"/>
            </a:rPr>
            <a:t>faqat</a:t>
          </a:r>
          <a:r>
            <a:rPr lang="en-US" sz="24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400" kern="1200" dirty="0" err="1" smtClean="0">
              <a:latin typeface="Times New Roman" pitchFamily="18" charset="0"/>
              <a:cs typeface="Times New Roman" pitchFamily="18" charset="0"/>
            </a:rPr>
            <a:t>ularning</a:t>
          </a:r>
          <a:r>
            <a:rPr lang="en-US" sz="24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400" kern="1200" dirty="0" err="1" smtClean="0">
              <a:latin typeface="Times New Roman" pitchFamily="18" charset="0"/>
              <a:cs typeface="Times New Roman" pitchFamily="18" charset="0"/>
            </a:rPr>
            <a:t>dasturlari</a:t>
          </a:r>
          <a:r>
            <a:rPr lang="en-US" sz="24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400" kern="1200" dirty="0" err="1" smtClean="0">
              <a:latin typeface="Times New Roman" pitchFamily="18" charset="0"/>
              <a:cs typeface="Times New Roman" pitchFamily="18" charset="0"/>
            </a:rPr>
            <a:t>bajarilayotgandek</a:t>
          </a:r>
          <a:r>
            <a:rPr lang="en-US" sz="24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400" kern="1200" dirty="0" err="1" smtClean="0">
              <a:latin typeface="Times New Roman" pitchFamily="18" charset="0"/>
              <a:cs typeface="Times New Roman" pitchFamily="18" charset="0"/>
            </a:rPr>
            <a:t>tasavvur</a:t>
          </a:r>
          <a:r>
            <a:rPr lang="en-US" sz="24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400" kern="1200" dirty="0" err="1" smtClean="0">
              <a:latin typeface="Times New Roman" pitchFamily="18" charset="0"/>
              <a:cs typeface="Times New Roman" pitchFamily="18" charset="0"/>
            </a:rPr>
            <a:t>paydo</a:t>
          </a:r>
          <a:r>
            <a:rPr lang="en-US" sz="24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400" kern="1200" dirty="0" err="1" smtClean="0">
              <a:latin typeface="Times New Roman" pitchFamily="18" charset="0"/>
              <a:cs typeface="Times New Roman" pitchFamily="18" charset="0"/>
            </a:rPr>
            <a:t>qilib</a:t>
          </a:r>
          <a:r>
            <a:rPr lang="en-US" sz="2400" kern="1200" dirty="0" smtClean="0">
              <a:latin typeface="Times New Roman" pitchFamily="18" charset="0"/>
              <a:cs typeface="Times New Roman" pitchFamily="18" charset="0"/>
            </a:rPr>
            <a:t>, </a:t>
          </a:r>
          <a:r>
            <a:rPr lang="en-US" sz="2400" kern="1200" dirty="0" err="1" smtClean="0">
              <a:latin typeface="Times New Roman" pitchFamily="18" charset="0"/>
              <a:cs typeface="Times New Roman" pitchFamily="18" charset="0"/>
            </a:rPr>
            <a:t>boshqarish</a:t>
          </a:r>
          <a:r>
            <a:rPr lang="en-US" sz="24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400" kern="1200" dirty="0" err="1" smtClean="0">
              <a:latin typeface="Times New Roman" pitchFamily="18" charset="0"/>
              <a:cs typeface="Times New Roman" pitchFamily="18" charset="0"/>
            </a:rPr>
            <a:t>bir</a:t>
          </a:r>
          <a:r>
            <a:rPr lang="en-US" sz="24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400" kern="1200" dirty="0" err="1" smtClean="0">
              <a:latin typeface="Times New Roman" pitchFamily="18" charset="0"/>
              <a:cs typeface="Times New Roman" pitchFamily="18" charset="0"/>
            </a:rPr>
            <a:t>dasturdan</a:t>
          </a:r>
          <a:r>
            <a:rPr lang="en-US" sz="24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400" kern="1200" dirty="0" err="1" smtClean="0">
              <a:latin typeface="Times New Roman" pitchFamily="18" charset="0"/>
              <a:cs typeface="Times New Roman" pitchFamily="18" charset="0"/>
            </a:rPr>
            <a:t>ikkinchisiga</a:t>
          </a:r>
          <a:r>
            <a:rPr lang="en-US" sz="24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400" kern="1200" dirty="0" err="1" smtClean="0">
              <a:latin typeface="Times New Roman" pitchFamily="18" charset="0"/>
              <a:cs typeface="Times New Roman" pitchFamily="18" charset="0"/>
            </a:rPr>
            <a:t>tezlik</a:t>
          </a:r>
          <a:r>
            <a:rPr lang="en-US" sz="24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400" kern="1200" dirty="0" err="1" smtClean="0">
              <a:latin typeface="Times New Roman" pitchFamily="18" charset="0"/>
              <a:cs typeface="Times New Roman" pitchFamily="18" charset="0"/>
            </a:rPr>
            <a:t>bilan</a:t>
          </a:r>
          <a:r>
            <a:rPr lang="en-US" sz="24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400" kern="1200" dirty="0" err="1" smtClean="0">
              <a:latin typeface="Times New Roman" pitchFamily="18" charset="0"/>
              <a:cs typeface="Times New Roman" pitchFamily="18" charset="0"/>
            </a:rPr>
            <a:t>o‘ta</a:t>
          </a:r>
          <a:r>
            <a:rPr lang="en-US" sz="24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400" kern="1200" dirty="0" err="1" smtClean="0">
              <a:latin typeface="Times New Roman" pitchFamily="18" charset="0"/>
              <a:cs typeface="Times New Roman" pitchFamily="18" charset="0"/>
            </a:rPr>
            <a:t>oladigan</a:t>
          </a:r>
          <a:r>
            <a:rPr lang="en-US" sz="24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400" kern="1200" dirty="0" err="1" smtClean="0">
              <a:latin typeface="Times New Roman" pitchFamily="18" charset="0"/>
              <a:cs typeface="Times New Roman" pitchFamily="18" charset="0"/>
            </a:rPr>
            <a:t>darajaga</a:t>
          </a:r>
          <a:r>
            <a:rPr lang="en-US" sz="24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400" kern="1200" dirty="0" err="1" smtClean="0">
              <a:latin typeface="Times New Roman" pitchFamily="18" charset="0"/>
              <a:cs typeface="Times New Roman" pitchFamily="18" charset="0"/>
            </a:rPr>
            <a:t>yetkazildi</a:t>
          </a:r>
          <a:r>
            <a:rPr lang="en-US" sz="2400" kern="1200" dirty="0" smtClean="0">
              <a:latin typeface="Times New Roman" pitchFamily="18" charset="0"/>
              <a:cs typeface="Times New Roman" pitchFamily="18" charset="0"/>
            </a:rPr>
            <a:t>. </a:t>
          </a:r>
          <a:r>
            <a:rPr lang="en-US" sz="2400" kern="1200" dirty="0" err="1" smtClean="0">
              <a:latin typeface="Times New Roman" pitchFamily="18" charset="0"/>
              <a:cs typeface="Times New Roman" pitchFamily="18" charset="0"/>
            </a:rPr>
            <a:t>Shu</a:t>
          </a:r>
          <a:r>
            <a:rPr lang="en-US" sz="24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400" kern="1200" dirty="0" err="1" smtClean="0">
              <a:latin typeface="Times New Roman" pitchFamily="18" charset="0"/>
              <a:cs typeface="Times New Roman" pitchFamily="18" charset="0"/>
            </a:rPr>
            <a:t>kabi</a:t>
          </a:r>
          <a:r>
            <a:rPr lang="en-US" sz="24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400" kern="1200" dirty="0" err="1" smtClean="0">
              <a:latin typeface="Times New Roman" pitchFamily="18" charset="0"/>
              <a:cs typeface="Times New Roman" pitchFamily="18" charset="0"/>
            </a:rPr>
            <a:t>tizimlarni</a:t>
          </a:r>
          <a:r>
            <a:rPr lang="en-US" sz="24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400" kern="1200" dirty="0" err="1" smtClean="0">
              <a:latin typeface="Times New Roman" pitchFamily="18" charset="0"/>
              <a:cs typeface="Times New Roman" pitchFamily="18" charset="0"/>
            </a:rPr>
            <a:t>yaratish</a:t>
          </a:r>
          <a:r>
            <a:rPr lang="en-US" sz="24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400" kern="1200" dirty="0" err="1" smtClean="0">
              <a:latin typeface="Times New Roman" pitchFamily="18" charset="0"/>
              <a:cs typeface="Times New Roman" pitchFamily="18" charset="0"/>
            </a:rPr>
            <a:t>chog‘ida</a:t>
          </a:r>
          <a:r>
            <a:rPr lang="en-US" sz="24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400" kern="1200" dirty="0" err="1" smtClean="0">
              <a:latin typeface="Times New Roman" pitchFamily="18" charset="0"/>
              <a:cs typeface="Times New Roman" pitchFamily="18" charset="0"/>
            </a:rPr>
            <a:t>protsessor</a:t>
          </a:r>
          <a:r>
            <a:rPr lang="en-US" sz="24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400" kern="1200" dirty="0" err="1" smtClean="0">
              <a:latin typeface="Times New Roman" pitchFamily="18" charset="0"/>
              <a:cs typeface="Times New Roman" pitchFamily="18" charset="0"/>
            </a:rPr>
            <a:t>ishida</a:t>
          </a:r>
          <a:r>
            <a:rPr lang="en-US" sz="24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400" kern="1200" dirty="0" err="1" smtClean="0">
              <a:latin typeface="Times New Roman" pitchFamily="18" charset="0"/>
              <a:cs typeface="Times New Roman" pitchFamily="18" charset="0"/>
            </a:rPr>
            <a:t>vaqtning</a:t>
          </a:r>
          <a:r>
            <a:rPr lang="en-US" sz="24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400" kern="1200" dirty="0" err="1" smtClean="0">
              <a:latin typeface="Times New Roman" pitchFamily="18" charset="0"/>
              <a:cs typeface="Times New Roman" pitchFamily="18" charset="0"/>
            </a:rPr>
            <a:t>bolinishi</a:t>
          </a:r>
          <a:r>
            <a:rPr lang="en-US" sz="2400" kern="1200" dirty="0" smtClean="0">
              <a:latin typeface="Times New Roman" pitchFamily="18" charset="0"/>
              <a:cs typeface="Times New Roman" pitchFamily="18" charset="0"/>
            </a:rPr>
            <a:t>, </a:t>
          </a:r>
          <a:r>
            <a:rPr lang="en-US" sz="2400" kern="1200" dirty="0" err="1" smtClean="0">
              <a:latin typeface="Times New Roman" pitchFamily="18" charset="0"/>
              <a:cs typeface="Times New Roman" pitchFamily="18" charset="0"/>
            </a:rPr>
            <a:t>ko‘plab</a:t>
          </a:r>
          <a:r>
            <a:rPr lang="en-US" sz="24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400" kern="1200" dirty="0" err="1" smtClean="0">
              <a:latin typeface="Times New Roman" pitchFamily="18" charset="0"/>
              <a:cs typeface="Times New Roman" pitchFamily="18" charset="0"/>
            </a:rPr>
            <a:t>foydalanuvchilar</a:t>
          </a:r>
          <a:r>
            <a:rPr lang="en-US" sz="24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400" kern="1200" dirty="0" err="1" smtClean="0">
              <a:latin typeface="Times New Roman" pitchFamily="18" charset="0"/>
              <a:cs typeface="Times New Roman" pitchFamily="18" charset="0"/>
            </a:rPr>
            <a:t>dasturlari</a:t>
          </a:r>
          <a:r>
            <a:rPr lang="en-US" sz="24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400" kern="1200" dirty="0" err="1" smtClean="0">
              <a:latin typeface="Times New Roman" pitchFamily="18" charset="0"/>
              <a:cs typeface="Times New Roman" pitchFamily="18" charset="0"/>
            </a:rPr>
            <a:t>o‘rtasida</a:t>
          </a:r>
          <a:r>
            <a:rPr lang="en-US" sz="24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400" kern="1200" dirty="0" err="1" smtClean="0">
              <a:latin typeface="Times New Roman" pitchFamily="18" charset="0"/>
              <a:cs typeface="Times New Roman" pitchFamily="18" charset="0"/>
            </a:rPr>
            <a:t>xotira</a:t>
          </a:r>
          <a:r>
            <a:rPr lang="en-US" sz="24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400" kern="1200" dirty="0" err="1" smtClean="0">
              <a:latin typeface="Times New Roman" pitchFamily="18" charset="0"/>
              <a:cs typeface="Times New Roman" pitchFamily="18" charset="0"/>
            </a:rPr>
            <a:t>va</a:t>
          </a:r>
          <a:r>
            <a:rPr lang="en-US" sz="24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400" kern="1200" dirty="0" err="1" smtClean="0">
              <a:latin typeface="Times New Roman" pitchFamily="18" charset="0"/>
              <a:cs typeface="Times New Roman" pitchFamily="18" charset="0"/>
            </a:rPr>
            <a:t>boshqa</a:t>
          </a:r>
          <a:r>
            <a:rPr lang="en-US" sz="24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400" kern="1200" dirty="0" err="1" smtClean="0">
              <a:latin typeface="Times New Roman" pitchFamily="18" charset="0"/>
              <a:cs typeface="Times New Roman" pitchFamily="18" charset="0"/>
            </a:rPr>
            <a:t>turli</a:t>
          </a:r>
          <a:r>
            <a:rPr lang="en-US" sz="24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400" kern="1200" dirty="0" err="1" smtClean="0">
              <a:latin typeface="Times New Roman" pitchFamily="18" charset="0"/>
              <a:cs typeface="Times New Roman" pitchFamily="18" charset="0"/>
            </a:rPr>
            <a:t>resurslarni</a:t>
          </a:r>
          <a:r>
            <a:rPr lang="en-US" sz="24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400" kern="1200" dirty="0" err="1" smtClean="0">
              <a:latin typeface="Times New Roman" pitchFamily="18" charset="0"/>
              <a:cs typeface="Times New Roman" pitchFamily="18" charset="0"/>
            </a:rPr>
            <a:t>taqsimlash</a:t>
          </a:r>
          <a:r>
            <a:rPr lang="en-US" sz="24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400" kern="1200" dirty="0" err="1" smtClean="0">
              <a:latin typeface="Times New Roman" pitchFamily="18" charset="0"/>
              <a:cs typeface="Times New Roman" pitchFamily="18" charset="0"/>
            </a:rPr>
            <a:t>bilan</a:t>
          </a:r>
          <a:r>
            <a:rPr lang="en-US" sz="24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400" kern="1200" dirty="0" err="1" smtClean="0">
              <a:latin typeface="Times New Roman" pitchFamily="18" charset="0"/>
              <a:cs typeface="Times New Roman" pitchFamily="18" charset="0"/>
            </a:rPr>
            <a:t>aloqador</a:t>
          </a:r>
          <a:r>
            <a:rPr lang="en-US" sz="24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400" kern="1200" dirty="0" err="1" smtClean="0">
              <a:latin typeface="Times New Roman" pitchFamily="18" charset="0"/>
              <a:cs typeface="Times New Roman" pitchFamily="18" charset="0"/>
            </a:rPr>
            <a:t>muammolar</a:t>
          </a:r>
          <a:r>
            <a:rPr lang="en-US" sz="24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400" kern="1200" dirty="0" err="1" smtClean="0">
              <a:latin typeface="Times New Roman" pitchFamily="18" charset="0"/>
              <a:cs typeface="Times New Roman" pitchFamily="18" charset="0"/>
            </a:rPr>
            <a:t>yuzaga</a:t>
          </a:r>
          <a:r>
            <a:rPr lang="en-US" sz="24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400" kern="1200" dirty="0" err="1" smtClean="0">
              <a:latin typeface="Times New Roman" pitchFamily="18" charset="0"/>
              <a:cs typeface="Times New Roman" pitchFamily="18" charset="0"/>
            </a:rPr>
            <a:t>chiqdi</a:t>
          </a:r>
          <a:r>
            <a:rPr lang="en-US" sz="2400" kern="1200" dirty="0" smtClean="0">
              <a:latin typeface="Times New Roman" pitchFamily="18" charset="0"/>
              <a:cs typeface="Times New Roman" pitchFamily="18" charset="0"/>
            </a:rPr>
            <a:t>. Bu </a:t>
          </a:r>
          <a:r>
            <a:rPr lang="en-US" sz="2400" kern="1200" dirty="0" err="1" smtClean="0">
              <a:latin typeface="Times New Roman" pitchFamily="18" charset="0"/>
              <a:cs typeface="Times New Roman" pitchFamily="18" charset="0"/>
            </a:rPr>
            <a:t>mammolarni</a:t>
          </a:r>
          <a:r>
            <a:rPr lang="en-US" sz="24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400" kern="1200" dirty="0" err="1" smtClean="0">
              <a:latin typeface="Times New Roman" pitchFamily="18" charset="0"/>
              <a:cs typeface="Times New Roman" pitchFamily="18" charset="0"/>
            </a:rPr>
            <a:t>hal</a:t>
          </a:r>
          <a:r>
            <a:rPr lang="en-US" sz="24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400" kern="1200" dirty="0" err="1" smtClean="0">
              <a:latin typeface="Times New Roman" pitchFamily="18" charset="0"/>
              <a:cs typeface="Times New Roman" pitchFamily="18" charset="0"/>
            </a:rPr>
            <a:t>etish</a:t>
          </a:r>
          <a:r>
            <a:rPr lang="en-US" sz="2400" kern="1200" dirty="0" smtClean="0">
              <a:latin typeface="Times New Roman" pitchFamily="18" charset="0"/>
              <a:cs typeface="Times New Roman" pitchFamily="18" charset="0"/>
            </a:rPr>
            <a:t> parallel </a:t>
          </a:r>
          <a:r>
            <a:rPr lang="en-US" sz="2400" kern="1200" dirty="0" err="1" smtClean="0">
              <a:latin typeface="Times New Roman" pitchFamily="18" charset="0"/>
              <a:cs typeface="Times New Roman" pitchFamily="18" charset="0"/>
            </a:rPr>
            <a:t>jarayonlarni</a:t>
          </a:r>
          <a:r>
            <a:rPr lang="en-US" sz="24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400" kern="1200" dirty="0" err="1" smtClean="0">
              <a:latin typeface="Times New Roman" pitchFamily="18" charset="0"/>
              <a:cs typeface="Times New Roman" pitchFamily="18" charset="0"/>
            </a:rPr>
            <a:t>bir</a:t>
          </a:r>
          <a:r>
            <a:rPr lang="en-US" sz="24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400" kern="1200" dirty="0" err="1" smtClean="0">
              <a:latin typeface="Times New Roman" pitchFamily="18" charset="0"/>
              <a:cs typeface="Times New Roman" pitchFamily="18" charset="0"/>
            </a:rPr>
            <a:t>maromda</a:t>
          </a:r>
          <a:r>
            <a:rPr lang="en-US" sz="24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400" kern="1200" dirty="0" err="1" smtClean="0">
              <a:latin typeface="Times New Roman" pitchFamily="18" charset="0"/>
              <a:cs typeface="Times New Roman" pitchFamily="18" charset="0"/>
            </a:rPr>
            <a:t>amalga</a:t>
          </a:r>
          <a:r>
            <a:rPr lang="en-US" sz="24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400" kern="1200" dirty="0" err="1" smtClean="0">
              <a:latin typeface="Times New Roman" pitchFamily="18" charset="0"/>
              <a:cs typeface="Times New Roman" pitchFamily="18" charset="0"/>
            </a:rPr>
            <a:t>oshirishni</a:t>
          </a:r>
          <a:r>
            <a:rPr lang="en-US" sz="2400" kern="1200" dirty="0" smtClean="0">
              <a:latin typeface="Times New Roman" pitchFamily="18" charset="0"/>
              <a:cs typeface="Times New Roman" pitchFamily="18" charset="0"/>
            </a:rPr>
            <a:t> ham </a:t>
          </a:r>
          <a:r>
            <a:rPr lang="en-US" sz="2400" kern="1200" dirty="0" err="1" smtClean="0">
              <a:latin typeface="Times New Roman" pitchFamily="18" charset="0"/>
              <a:cs typeface="Times New Roman" pitchFamily="18" charset="0"/>
            </a:rPr>
            <a:t>qo‘shilgan</a:t>
          </a:r>
          <a:r>
            <a:rPr lang="en-US" sz="24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400" kern="1200" dirty="0" err="1" smtClean="0">
              <a:latin typeface="Times New Roman" pitchFamily="18" charset="0"/>
              <a:cs typeface="Times New Roman" pitchFamily="18" charset="0"/>
            </a:rPr>
            <a:t>tarzdagi</a:t>
          </a:r>
          <a:r>
            <a:rPr lang="en-US" sz="2400" kern="1200" dirty="0" smtClean="0">
              <a:latin typeface="Times New Roman" pitchFamily="18" charset="0"/>
              <a:cs typeface="Times New Roman" pitchFamily="18" charset="0"/>
            </a:rPr>
            <a:t> virtual </a:t>
          </a:r>
          <a:r>
            <a:rPr lang="en-US" sz="2400" kern="1200" dirty="0" err="1" smtClean="0">
              <a:latin typeface="Times New Roman" pitchFamily="18" charset="0"/>
              <a:cs typeface="Times New Roman" pitchFamily="18" charset="0"/>
            </a:rPr>
            <a:t>xotira</a:t>
          </a:r>
          <a:r>
            <a:rPr lang="en-US" sz="2400" kern="1200" dirty="0" smtClean="0">
              <a:latin typeface="Times New Roman" pitchFamily="18" charset="0"/>
              <a:cs typeface="Times New Roman" pitchFamily="18" charset="0"/>
            </a:rPr>
            <a:t>, </a:t>
          </a:r>
          <a:r>
            <a:rPr lang="en-US" sz="2400" kern="1200" dirty="0" err="1" smtClean="0">
              <a:latin typeface="Times New Roman" pitchFamily="18" charset="0"/>
              <a:cs typeface="Times New Roman" pitchFamily="18" charset="0"/>
            </a:rPr>
            <a:t>axborotlarni</a:t>
          </a:r>
          <a:r>
            <a:rPr lang="en-US" sz="24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400" kern="1200" dirty="0" err="1" smtClean="0">
              <a:latin typeface="Times New Roman" pitchFamily="18" charset="0"/>
              <a:cs typeface="Times New Roman" pitchFamily="18" charset="0"/>
            </a:rPr>
            <a:t>kiritish</a:t>
          </a:r>
          <a:r>
            <a:rPr lang="en-US" sz="24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400" kern="1200" dirty="0" err="1" smtClean="0">
              <a:latin typeface="Times New Roman" pitchFamily="18" charset="0"/>
              <a:cs typeface="Times New Roman" pitchFamily="18" charset="0"/>
            </a:rPr>
            <a:t>va</a:t>
          </a:r>
          <a:r>
            <a:rPr lang="en-US" sz="24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400" kern="1200" dirty="0" err="1" smtClean="0">
              <a:latin typeface="Times New Roman" pitchFamily="18" charset="0"/>
              <a:cs typeface="Times New Roman" pitchFamily="18" charset="0"/>
            </a:rPr>
            <a:t>chiqarish</a:t>
          </a:r>
          <a:r>
            <a:rPr lang="en-US" sz="24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400" kern="1200" dirty="0" err="1" smtClean="0">
              <a:latin typeface="Times New Roman" pitchFamily="18" charset="0"/>
              <a:cs typeface="Times New Roman" pitchFamily="18" charset="0"/>
            </a:rPr>
            <a:t>bilan</a:t>
          </a:r>
          <a:r>
            <a:rPr lang="en-US" sz="24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400" kern="1200" dirty="0" err="1" smtClean="0">
              <a:latin typeface="Times New Roman" pitchFamily="18" charset="0"/>
              <a:cs typeface="Times New Roman" pitchFamily="18" charset="0"/>
            </a:rPr>
            <a:t>bog‘liq</a:t>
          </a:r>
          <a:r>
            <a:rPr lang="en-US" sz="24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400" kern="1200" dirty="0" err="1" smtClean="0">
              <a:latin typeface="Times New Roman" pitchFamily="18" charset="0"/>
              <a:cs typeface="Times New Roman" pitchFamily="18" charset="0"/>
            </a:rPr>
            <a:t>bo‘lgan</a:t>
          </a:r>
          <a:r>
            <a:rPr lang="en-US" sz="24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400" kern="1200" dirty="0" err="1" smtClean="0">
              <a:latin typeface="Times New Roman" pitchFamily="18" charset="0"/>
              <a:cs typeface="Times New Roman" pitchFamily="18" charset="0"/>
            </a:rPr>
            <a:t>qator</a:t>
          </a:r>
          <a:r>
            <a:rPr lang="en-US" sz="24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400" kern="1200" dirty="0" err="1" smtClean="0">
              <a:latin typeface="Times New Roman" pitchFamily="18" charset="0"/>
              <a:cs typeface="Times New Roman" pitchFamily="18" charset="0"/>
            </a:rPr>
            <a:t>muhim</a:t>
          </a:r>
          <a:r>
            <a:rPr lang="en-US" sz="24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400" kern="1200" dirty="0" err="1" smtClean="0">
              <a:latin typeface="Times New Roman" pitchFamily="18" charset="0"/>
              <a:cs typeface="Times New Roman" pitchFamily="18" charset="0"/>
            </a:rPr>
            <a:t>yangiliklarga</a:t>
          </a:r>
          <a:r>
            <a:rPr lang="en-US" sz="24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400" kern="1200" dirty="0" err="1" smtClean="0">
              <a:latin typeface="Times New Roman" pitchFamily="18" charset="0"/>
              <a:cs typeface="Times New Roman" pitchFamily="18" charset="0"/>
            </a:rPr>
            <a:t>olib</a:t>
          </a:r>
          <a:r>
            <a:rPr lang="en-US" sz="24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400" kern="1200" dirty="0" err="1" smtClean="0">
              <a:latin typeface="Times New Roman" pitchFamily="18" charset="0"/>
              <a:cs typeface="Times New Roman" pitchFamily="18" charset="0"/>
            </a:rPr>
            <a:t>keldi</a:t>
          </a:r>
          <a:r>
            <a:rPr lang="en-US" sz="2400" kern="1200" dirty="0" smtClean="0">
              <a:latin typeface="Times New Roman" pitchFamily="18" charset="0"/>
              <a:cs typeface="Times New Roman" pitchFamily="18" charset="0"/>
            </a:rPr>
            <a:t>.</a:t>
          </a:r>
          <a:endParaRPr lang="en-US" sz="24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220643" y="225061"/>
        <a:ext cx="7202526" cy="4078610"/>
      </dsp:txXfrm>
    </dsp:sp>
  </dsp:spTree>
</dsp:drawing>
</file>

<file path=ppt/diagrams/drawing1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574A1D3-91C6-4469-A859-19880030BD44}">
      <dsp:nvSpPr>
        <dsp:cNvPr id="0" name=""/>
        <dsp:cNvSpPr/>
      </dsp:nvSpPr>
      <dsp:spPr>
        <a:xfrm>
          <a:off x="0" y="10182"/>
          <a:ext cx="5929354" cy="479700"/>
        </a:xfrm>
        <a:prstGeom prst="roundRect">
          <a:avLst/>
        </a:prstGeom>
        <a:solidFill>
          <a:schemeClr val="accent1">
            <a:lumMod val="60000"/>
            <a:lumOff val="40000"/>
          </a:schemeClr>
        </a:solidFill>
        <a:ln>
          <a:noFill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smtClean="0"/>
            <a:t>OS </a:t>
          </a:r>
          <a:r>
            <a:rPr lang="en-US" sz="2000" b="1" kern="1200" dirty="0" err="1" smtClean="0"/>
            <a:t>ning</a:t>
          </a:r>
          <a:r>
            <a:rPr lang="en-US" sz="2000" b="1" kern="1200" dirty="0" smtClean="0"/>
            <a:t> </a:t>
          </a:r>
          <a:r>
            <a:rPr lang="en-US" sz="2000" b="1" kern="1200" dirty="0" err="1" smtClean="0"/>
            <a:t>turlari</a:t>
          </a:r>
          <a:endParaRPr lang="ru-RU" sz="2000" b="1" kern="1200" dirty="0"/>
        </a:p>
      </dsp:txBody>
      <dsp:txXfrm>
        <a:off x="23417" y="33599"/>
        <a:ext cx="5882520" cy="432866"/>
      </dsp:txXfrm>
    </dsp:sp>
  </dsp:spTree>
</dsp:drawing>
</file>

<file path=ppt/diagrams/drawing1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7A405D5-32A4-4F48-91BB-E97DB413CE3C}">
      <dsp:nvSpPr>
        <dsp:cNvPr id="0" name=""/>
        <dsp:cNvSpPr/>
      </dsp:nvSpPr>
      <dsp:spPr>
        <a:xfrm>
          <a:off x="0" y="14550"/>
          <a:ext cx="6500858" cy="104247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35000"/>
                <a:satMod val="253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tint val="42000"/>
                <a:satMod val="255000"/>
              </a:schemeClr>
            </a:gs>
            <a:gs pos="97000">
              <a:schemeClr val="accent1">
                <a:hueOff val="0"/>
                <a:satOff val="0"/>
                <a:lumOff val="0"/>
                <a:alphaOff val="0"/>
                <a:tint val="53000"/>
                <a:satMod val="26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ln>
          <a:noFill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ctr" defTabSz="12001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700" kern="1200" dirty="0" smtClean="0"/>
            <a:t>Agar biz </a:t>
          </a:r>
          <a:r>
            <a:rPr lang="en-US" sz="2700" kern="1200" dirty="0" err="1" smtClean="0"/>
            <a:t>Oslarni</a:t>
          </a:r>
          <a:r>
            <a:rPr lang="en-US" sz="2700" kern="1200" dirty="0" smtClean="0"/>
            <a:t> </a:t>
          </a:r>
          <a:r>
            <a:rPr lang="en-US" sz="2700" kern="1200" dirty="0" err="1" smtClean="0"/>
            <a:t>insonlarga</a:t>
          </a:r>
          <a:r>
            <a:rPr lang="en-US" sz="2700" kern="1200" dirty="0" smtClean="0"/>
            <a:t> </a:t>
          </a:r>
          <a:r>
            <a:rPr lang="en-US" sz="2700" kern="1200" dirty="0" err="1" smtClean="0"/>
            <a:t>qiyoslaganimizda</a:t>
          </a:r>
          <a:r>
            <a:rPr lang="en-US" sz="2700" kern="1200" dirty="0" smtClean="0"/>
            <a:t> </a:t>
          </a:r>
          <a:r>
            <a:rPr lang="en-US" sz="2700" kern="1200" dirty="0" err="1" smtClean="0"/>
            <a:t>quydagilar</a:t>
          </a:r>
          <a:r>
            <a:rPr lang="en-US" sz="2700" kern="1200" dirty="0" smtClean="0"/>
            <a:t>  </a:t>
          </a:r>
          <a:r>
            <a:rPr lang="en-US" sz="2700" kern="1200" dirty="0" err="1" smtClean="0"/>
            <a:t>xolis</a:t>
          </a:r>
          <a:r>
            <a:rPr lang="en-US" sz="2700" kern="1200" dirty="0" smtClean="0"/>
            <a:t> </a:t>
          </a:r>
          <a:r>
            <a:rPr lang="en-US" sz="2700" kern="1200" dirty="0" err="1" smtClean="0"/>
            <a:t>bo`lar</a:t>
          </a:r>
          <a:r>
            <a:rPr lang="en-US" sz="2700" kern="1200" dirty="0" smtClean="0"/>
            <a:t> </a:t>
          </a:r>
          <a:r>
            <a:rPr lang="en-US" sz="2700" kern="1200" dirty="0" err="1" smtClean="0"/>
            <a:t>edi</a:t>
          </a:r>
          <a:r>
            <a:rPr lang="en-US" sz="2700" kern="1200" dirty="0" smtClean="0"/>
            <a:t>!</a:t>
          </a:r>
          <a:endParaRPr lang="ru-RU" sz="2700" kern="1200" dirty="0"/>
        </a:p>
      </dsp:txBody>
      <dsp:txXfrm>
        <a:off x="50889" y="65439"/>
        <a:ext cx="6399080" cy="940692"/>
      </dsp:txXfrm>
    </dsp:sp>
  </dsp:spTree>
</dsp:drawing>
</file>

<file path=ppt/diagrams/drawing1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9FA2D89-D89D-4E37-A5A6-3A1CA7286C5A}">
      <dsp:nvSpPr>
        <dsp:cNvPr id="0" name=""/>
        <dsp:cNvSpPr/>
      </dsp:nvSpPr>
      <dsp:spPr>
        <a:xfrm rot="10800000" flipH="1">
          <a:off x="39615" y="0"/>
          <a:ext cx="6889505" cy="1785950"/>
        </a:xfrm>
        <a:prstGeom prst="homePlat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35000"/>
                <a:satMod val="253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tint val="42000"/>
                <a:satMod val="255000"/>
              </a:schemeClr>
            </a:gs>
            <a:gs pos="97000">
              <a:schemeClr val="accent1">
                <a:hueOff val="0"/>
                <a:satOff val="0"/>
                <a:lumOff val="0"/>
                <a:alphaOff val="0"/>
                <a:tint val="53000"/>
                <a:satMod val="26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ln>
          <a:noFill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87554" tIns="118110" rIns="220472" bIns="118110" numCol="1" spcCol="1270" anchor="ctr" anchorCtr="0">
          <a:noAutofit/>
        </a:bodyPr>
        <a:lstStyle/>
        <a:p>
          <a:pPr lvl="0" algn="ctr" defTabSz="13779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100" b="1" kern="1200" dirty="0" err="1" smtClean="0"/>
            <a:t>Mavzu</a:t>
          </a:r>
          <a:r>
            <a:rPr lang="en-US" sz="3100" b="1" kern="1200" dirty="0" smtClean="0"/>
            <a:t>:</a:t>
          </a:r>
          <a:r>
            <a:rPr lang="ru-RU" sz="3100" b="1" kern="1200" dirty="0" smtClean="0"/>
            <a:t>«</a:t>
          </a:r>
          <a:r>
            <a:rPr lang="en-US" sz="3100" b="1" kern="1200" dirty="0" err="1" smtClean="0"/>
            <a:t>O</a:t>
          </a:r>
          <a:r>
            <a:rPr lang="en-US" sz="3100" kern="1200" dirty="0" err="1" smtClean="0"/>
            <a:t>peratsion</a:t>
          </a:r>
          <a:r>
            <a:rPr lang="en-US" sz="3100" kern="1200" dirty="0" smtClean="0"/>
            <a:t> </a:t>
          </a:r>
          <a:r>
            <a:rPr lang="en-US" sz="3100" kern="1200" dirty="0" err="1" smtClean="0"/>
            <a:t>sistema</a:t>
          </a:r>
          <a:r>
            <a:rPr lang="en-US" sz="3100" kern="1200" dirty="0" smtClean="0"/>
            <a:t> </a:t>
          </a:r>
          <a:r>
            <a:rPr lang="en-US" sz="3100" kern="1200" dirty="0" err="1" smtClean="0"/>
            <a:t>tushunchasi</a:t>
          </a:r>
          <a:r>
            <a:rPr lang="en-US" sz="3100" kern="1200" dirty="0" smtClean="0"/>
            <a:t>. </a:t>
          </a:r>
          <a:r>
            <a:rPr lang="en-US" sz="3100" kern="1200" dirty="0" err="1" smtClean="0"/>
            <a:t>operatsion</a:t>
          </a:r>
          <a:r>
            <a:rPr lang="en-US" sz="3100" kern="1200" dirty="0" smtClean="0"/>
            <a:t> </a:t>
          </a:r>
          <a:r>
            <a:rPr lang="en-US" sz="3100" kern="1200" dirty="0" err="1" smtClean="0"/>
            <a:t>sistemani</a:t>
          </a:r>
          <a:r>
            <a:rPr lang="en-US" sz="3100" kern="1200" dirty="0" smtClean="0"/>
            <a:t> </a:t>
          </a:r>
          <a:r>
            <a:rPr lang="en-US" sz="3100" kern="1200" dirty="0" err="1" smtClean="0"/>
            <a:t>tashkil</a:t>
          </a:r>
          <a:r>
            <a:rPr lang="en-US" sz="3100" kern="1200" dirty="0" smtClean="0"/>
            <a:t> </a:t>
          </a:r>
          <a:r>
            <a:rPr lang="en-US" sz="3100" kern="1200" dirty="0" err="1" smtClean="0"/>
            <a:t>etuvchi</a:t>
          </a:r>
          <a:r>
            <a:rPr lang="en-US" sz="3100" kern="1200" dirty="0" smtClean="0"/>
            <a:t> </a:t>
          </a:r>
          <a:r>
            <a:rPr lang="en-US" sz="3100" kern="1200" dirty="0" err="1" smtClean="0"/>
            <a:t>dasturlar</a:t>
          </a:r>
          <a:r>
            <a:rPr lang="ru-RU" sz="3100" b="1" kern="1200" dirty="0" smtClean="0"/>
            <a:t>»</a:t>
          </a:r>
          <a:endParaRPr lang="ru-RU" sz="3100" kern="1200" dirty="0"/>
        </a:p>
      </dsp:txBody>
      <dsp:txXfrm rot="10800000">
        <a:off x="39615" y="0"/>
        <a:ext cx="6443018" cy="1785950"/>
      </dsp:txXfrm>
    </dsp:sp>
    <dsp:sp modelId="{B04150E7-03FC-42AE-B0F2-62D6EB6CDAAF}">
      <dsp:nvSpPr>
        <dsp:cNvPr id="0" name=""/>
        <dsp:cNvSpPr/>
      </dsp:nvSpPr>
      <dsp:spPr>
        <a:xfrm>
          <a:off x="6286544" y="0"/>
          <a:ext cx="1785950" cy="1785950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63500" dist="25400" dir="5400000" rotWithShape="0">
            <a:srgbClr val="000000">
              <a:alpha val="43137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</dsp:spTree>
</dsp:drawing>
</file>

<file path=ppt/diagrams/drawing2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E9CCD43-E18B-4DCD-BF96-F31FE033BB38}">
      <dsp:nvSpPr>
        <dsp:cNvPr id="0" name=""/>
        <dsp:cNvSpPr/>
      </dsp:nvSpPr>
      <dsp:spPr>
        <a:xfrm>
          <a:off x="0" y="0"/>
          <a:ext cx="6500858" cy="1559025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35000"/>
                <a:satMod val="253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tint val="42000"/>
                <a:satMod val="255000"/>
              </a:schemeClr>
            </a:gs>
            <a:gs pos="97000">
              <a:schemeClr val="accent1">
                <a:hueOff val="0"/>
                <a:satOff val="0"/>
                <a:lumOff val="0"/>
                <a:alphaOff val="0"/>
                <a:tint val="53000"/>
                <a:satMod val="26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ln>
          <a:noFill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lvl="0" algn="l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6500" kern="1200" dirty="0" err="1" smtClean="0"/>
            <a:t>Dars</a:t>
          </a:r>
          <a:r>
            <a:rPr lang="en-US" sz="6500" kern="1200" dirty="0" smtClean="0"/>
            <a:t> </a:t>
          </a:r>
          <a:r>
            <a:rPr lang="en-US" sz="6500" kern="1200" dirty="0" err="1" smtClean="0"/>
            <a:t>maqsadi</a:t>
          </a:r>
          <a:r>
            <a:rPr lang="en-US" sz="6500" kern="1200" dirty="0" smtClean="0"/>
            <a:t>: </a:t>
          </a:r>
          <a:endParaRPr lang="ru-RU" sz="6500" kern="1200" dirty="0"/>
        </a:p>
      </dsp:txBody>
      <dsp:txXfrm>
        <a:off x="76105" y="76105"/>
        <a:ext cx="6348648" cy="1406815"/>
      </dsp:txXfrm>
    </dsp:sp>
    <dsp:sp modelId="{3BA8DFA0-6FC6-4597-9BF4-FF132D8D4029}">
      <dsp:nvSpPr>
        <dsp:cNvPr id="0" name=""/>
        <dsp:cNvSpPr/>
      </dsp:nvSpPr>
      <dsp:spPr>
        <a:xfrm>
          <a:off x="0" y="1909031"/>
          <a:ext cx="6500858" cy="302737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6402" tIns="25400" rIns="142240" bIns="2540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2000" b="1" kern="1200" smtClean="0"/>
            <a:t>a)Darsning ta’limiy maqsadi:</a:t>
          </a:r>
          <a:r>
            <a:rPr lang="en-US" sz="2000" kern="1200" smtClean="0"/>
            <a:t>O‘quvchilarga operatsion sistema va uning vazifalari haqida ma’lumot berish. Operatsion sistemaning tashkil etuvchi dasturlar bilan tanishtirish. </a:t>
          </a:r>
          <a:endParaRPr lang="ru-RU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2000" b="1" i="1" kern="1200" smtClean="0"/>
            <a:t>b) Tarbiyaviy maqsad</a:t>
          </a:r>
          <a:r>
            <a:rPr lang="en-US" sz="2000" b="1" kern="1200" smtClean="0"/>
            <a:t>: </a:t>
          </a:r>
          <a:r>
            <a:rPr lang="en-US" sz="2000" kern="1200" smtClean="0"/>
            <a:t>Vatanparvar va barkamol inson ruhida tarbiyalash</a:t>
          </a:r>
          <a:endParaRPr lang="ru-RU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2000" b="1" i="1" kern="1200" smtClean="0"/>
            <a:t>c) Rivojlantiruvchi</a:t>
          </a:r>
          <a:r>
            <a:rPr lang="en-US" sz="2000" b="1" kern="1200" smtClean="0"/>
            <a:t> </a:t>
          </a:r>
          <a:r>
            <a:rPr lang="en-US" sz="2000" b="1" i="1" kern="1200" smtClean="0"/>
            <a:t>maqsad</a:t>
          </a:r>
          <a:r>
            <a:rPr lang="en-US" sz="2000" b="1" kern="1200" smtClean="0"/>
            <a:t>: </a:t>
          </a:r>
          <a:r>
            <a:rPr lang="en-US" sz="2000" kern="1200" smtClean="0"/>
            <a:t>Bilim va malakalarni oshirish</a:t>
          </a:r>
          <a:endParaRPr lang="en-US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2000" b="1" i="1" kern="1200" smtClean="0"/>
            <a:t>d) Mafkuraviy maqsad:</a:t>
          </a:r>
          <a:r>
            <a:rPr lang="en-US" sz="2000" b="1" kern="1200" smtClean="0"/>
            <a:t> </a:t>
          </a:r>
          <a:r>
            <a:rPr lang="en-US" sz="2000" kern="1200" smtClean="0"/>
            <a:t>Milliy g`oyani singdirish</a:t>
          </a:r>
          <a:endParaRPr lang="en-US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2000" b="1" i="1" kern="1200" smtClean="0"/>
            <a:t>e) Kasbga yunaltirish</a:t>
          </a:r>
          <a:r>
            <a:rPr lang="en-US" sz="2000" b="1" kern="1200" smtClean="0"/>
            <a:t>: </a:t>
          </a:r>
          <a:r>
            <a:rPr lang="en-US" sz="2000" kern="1200" smtClean="0"/>
            <a:t>Mavzuning hayot bilan bog`lanishi</a:t>
          </a:r>
          <a:r>
            <a:rPr lang="en-US" sz="2000" b="1" kern="1200" smtClean="0"/>
            <a:t> </a:t>
          </a:r>
          <a:endParaRPr lang="ru-RU" sz="2000" kern="1200" dirty="0"/>
        </a:p>
      </dsp:txBody>
      <dsp:txXfrm>
        <a:off x="0" y="1909031"/>
        <a:ext cx="6500858" cy="3027374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528369C-98B0-4200-8077-9A92310DB00C}">
      <dsp:nvSpPr>
        <dsp:cNvPr id="0" name=""/>
        <dsp:cNvSpPr/>
      </dsp:nvSpPr>
      <dsp:spPr>
        <a:xfrm rot="5400000">
          <a:off x="-178706" y="182670"/>
          <a:ext cx="1191375" cy="833962"/>
        </a:xfrm>
        <a:prstGeom prst="chevron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1" i="1" kern="1200" smtClean="0"/>
            <a:t>Darsning usuli</a:t>
          </a:r>
          <a:r>
            <a:rPr lang="en-US" sz="1200" b="1" kern="1200" smtClean="0"/>
            <a:t>: </a:t>
          </a:r>
          <a:endParaRPr lang="ru-RU" sz="1200" kern="1200" dirty="0"/>
        </a:p>
      </dsp:txBody>
      <dsp:txXfrm rot="-5400000">
        <a:off x="1" y="420944"/>
        <a:ext cx="833962" cy="357413"/>
      </dsp:txXfrm>
    </dsp:sp>
    <dsp:sp modelId="{EB9F5191-AA70-4397-AD5D-E46F360EA61C}">
      <dsp:nvSpPr>
        <dsp:cNvPr id="0" name=""/>
        <dsp:cNvSpPr/>
      </dsp:nvSpPr>
      <dsp:spPr>
        <a:xfrm rot="5400000">
          <a:off x="4057634" y="-3232068"/>
          <a:ext cx="774394" cy="7238531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2700" rIns="12700" bIns="1270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b="1" kern="1200" dirty="0" err="1" smtClean="0">
              <a:latin typeface="Times New Roman" pitchFamily="18" charset="0"/>
              <a:cs typeface="Times New Roman" pitchFamily="18" charset="0"/>
            </a:rPr>
            <a:t>Noan’anaviy</a:t>
          </a:r>
          <a:endParaRPr lang="ru-RU" sz="2000" b="1" kern="1200" dirty="0">
            <a:latin typeface="Times New Roman" pitchFamily="18" charset="0"/>
            <a:cs typeface="Times New Roman" pitchFamily="18" charset="0"/>
          </a:endParaRPr>
        </a:p>
      </dsp:txBody>
      <dsp:txXfrm rot="-5400000">
        <a:off x="825566" y="37803"/>
        <a:ext cx="7200728" cy="698788"/>
      </dsp:txXfrm>
    </dsp:sp>
    <dsp:sp modelId="{E60F2F5C-BF97-4198-8983-4BF8993AC075}">
      <dsp:nvSpPr>
        <dsp:cNvPr id="0" name=""/>
        <dsp:cNvSpPr/>
      </dsp:nvSpPr>
      <dsp:spPr>
        <a:xfrm rot="5400000">
          <a:off x="-178706" y="1258026"/>
          <a:ext cx="1191375" cy="833962"/>
        </a:xfrm>
        <a:prstGeom prst="chevron">
          <a:avLst/>
        </a:prstGeom>
        <a:solidFill>
          <a:schemeClr val="accent3">
            <a:hueOff val="-4206610"/>
            <a:satOff val="-2163"/>
            <a:lumOff val="-931"/>
            <a:alphaOff val="0"/>
          </a:schemeClr>
        </a:solidFill>
        <a:ln w="25400" cap="flat" cmpd="sng" algn="ctr">
          <a:solidFill>
            <a:schemeClr val="accent3">
              <a:hueOff val="-4206610"/>
              <a:satOff val="-2163"/>
              <a:lumOff val="-931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1" i="1" kern="1200" smtClean="0"/>
            <a:t>Darning tipi:</a:t>
          </a:r>
          <a:endParaRPr lang="ru-RU" sz="1200" kern="1200" dirty="0"/>
        </a:p>
      </dsp:txBody>
      <dsp:txXfrm rot="-5400000">
        <a:off x="1" y="1496300"/>
        <a:ext cx="833962" cy="357413"/>
      </dsp:txXfrm>
    </dsp:sp>
    <dsp:sp modelId="{DE84114B-AD61-4E0F-ACF5-68FBD64761E9}">
      <dsp:nvSpPr>
        <dsp:cNvPr id="0" name=""/>
        <dsp:cNvSpPr/>
      </dsp:nvSpPr>
      <dsp:spPr>
        <a:xfrm rot="5400000">
          <a:off x="4066031" y="-2152748"/>
          <a:ext cx="774394" cy="7238531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-4206610"/>
              <a:satOff val="-2163"/>
              <a:lumOff val="-931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2700" rIns="12700" bIns="1270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b="1" kern="1200" dirty="0" err="1" smtClean="0">
              <a:latin typeface="Times New Roman" pitchFamily="18" charset="0"/>
              <a:cs typeface="Times New Roman" pitchFamily="18" charset="0"/>
            </a:rPr>
            <a:t>Yangi</a:t>
          </a:r>
          <a:r>
            <a:rPr lang="en-US" sz="2000" b="1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000" b="1" kern="1200" dirty="0" err="1" smtClean="0">
              <a:latin typeface="Times New Roman" pitchFamily="18" charset="0"/>
              <a:cs typeface="Times New Roman" pitchFamily="18" charset="0"/>
            </a:rPr>
            <a:t>bilimlar</a:t>
          </a:r>
          <a:r>
            <a:rPr lang="en-US" sz="2000" b="1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000" b="1" kern="1200" dirty="0" err="1" smtClean="0">
              <a:latin typeface="Times New Roman" pitchFamily="18" charset="0"/>
              <a:cs typeface="Times New Roman" pitchFamily="18" charset="0"/>
            </a:rPr>
            <a:t>berish</a:t>
          </a:r>
          <a:endParaRPr lang="ru-RU" sz="2000" b="1" kern="1200" dirty="0">
            <a:latin typeface="Times New Roman" pitchFamily="18" charset="0"/>
            <a:cs typeface="Times New Roman" pitchFamily="18" charset="0"/>
          </a:endParaRPr>
        </a:p>
      </dsp:txBody>
      <dsp:txXfrm rot="-5400000">
        <a:off x="833963" y="1117123"/>
        <a:ext cx="7200728" cy="698788"/>
      </dsp:txXfrm>
    </dsp:sp>
    <dsp:sp modelId="{475A22BA-BCF2-4796-ABF7-12FBBF3EAF6C}">
      <dsp:nvSpPr>
        <dsp:cNvPr id="0" name=""/>
        <dsp:cNvSpPr/>
      </dsp:nvSpPr>
      <dsp:spPr>
        <a:xfrm rot="5400000">
          <a:off x="-178706" y="2333381"/>
          <a:ext cx="1191375" cy="833962"/>
        </a:xfrm>
        <a:prstGeom prst="chevron">
          <a:avLst/>
        </a:prstGeom>
        <a:solidFill>
          <a:schemeClr val="accent3">
            <a:hueOff val="-8413219"/>
            <a:satOff val="-4326"/>
            <a:lumOff val="-1863"/>
            <a:alphaOff val="0"/>
          </a:schemeClr>
        </a:solidFill>
        <a:ln w="25400" cap="flat" cmpd="sng" algn="ctr">
          <a:solidFill>
            <a:schemeClr val="accent3">
              <a:hueOff val="-8413219"/>
              <a:satOff val="-4326"/>
              <a:lumOff val="-1863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1" i="1" kern="1200" smtClean="0"/>
            <a:t>Dars jihozi</a:t>
          </a:r>
          <a:r>
            <a:rPr lang="en-US" sz="1200" b="1" kern="1200" smtClean="0"/>
            <a:t>: </a:t>
          </a:r>
          <a:endParaRPr lang="ru-RU" sz="1200" kern="1200" dirty="0"/>
        </a:p>
      </dsp:txBody>
      <dsp:txXfrm rot="-5400000">
        <a:off x="1" y="2571655"/>
        <a:ext cx="833962" cy="357413"/>
      </dsp:txXfrm>
    </dsp:sp>
    <dsp:sp modelId="{F6877797-367D-4D90-A1AC-9780C651B6B0}">
      <dsp:nvSpPr>
        <dsp:cNvPr id="0" name=""/>
        <dsp:cNvSpPr/>
      </dsp:nvSpPr>
      <dsp:spPr>
        <a:xfrm rot="5400000">
          <a:off x="4066031" y="-1077393"/>
          <a:ext cx="774394" cy="7238531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-8413219"/>
              <a:satOff val="-4326"/>
              <a:lumOff val="-1863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2700" rIns="12700" bIns="1270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b="1" kern="1200" dirty="0" err="1" smtClean="0">
              <a:latin typeface="Times New Roman" pitchFamily="18" charset="0"/>
              <a:cs typeface="Times New Roman" pitchFamily="18" charset="0"/>
            </a:rPr>
            <a:t>Kompyuter</a:t>
          </a:r>
          <a:r>
            <a:rPr lang="en-US" sz="2000" b="1" kern="1200" dirty="0" smtClean="0">
              <a:latin typeface="Times New Roman" pitchFamily="18" charset="0"/>
              <a:cs typeface="Times New Roman" pitchFamily="18" charset="0"/>
            </a:rPr>
            <a:t> (</a:t>
          </a:r>
          <a:r>
            <a:rPr lang="en-US" sz="2000" b="1" kern="1200" dirty="0" err="1" smtClean="0">
              <a:latin typeface="Times New Roman" pitchFamily="18" charset="0"/>
              <a:cs typeface="Times New Roman" pitchFamily="18" charset="0"/>
            </a:rPr>
            <a:t>noutbook</a:t>
          </a:r>
          <a:r>
            <a:rPr lang="en-US" sz="2000" b="1" kern="1200" dirty="0" smtClean="0">
              <a:latin typeface="Times New Roman" pitchFamily="18" charset="0"/>
              <a:cs typeface="Times New Roman" pitchFamily="18" charset="0"/>
            </a:rPr>
            <a:t>), Video </a:t>
          </a:r>
          <a:r>
            <a:rPr lang="en-US" sz="2000" b="1" kern="1200" dirty="0" err="1" smtClean="0">
              <a:latin typeface="Times New Roman" pitchFamily="18" charset="0"/>
              <a:cs typeface="Times New Roman" pitchFamily="18" charset="0"/>
            </a:rPr>
            <a:t>proektor</a:t>
          </a:r>
          <a:r>
            <a:rPr lang="en-US" sz="2000" b="1" kern="1200" dirty="0" smtClean="0">
              <a:latin typeface="Times New Roman" pitchFamily="18" charset="0"/>
              <a:cs typeface="Times New Roman" pitchFamily="18" charset="0"/>
            </a:rPr>
            <a:t>, </a:t>
          </a:r>
          <a:endParaRPr lang="ru-RU" sz="2000" b="1" kern="1200" dirty="0">
            <a:latin typeface="Times New Roman" pitchFamily="18" charset="0"/>
            <a:cs typeface="Times New Roman" pitchFamily="18" charset="0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US" sz="1400" b="1" kern="1200" dirty="0">
            <a:solidFill>
              <a:srgbClr val="0000FF"/>
            </a:solidFill>
          </a:endParaRPr>
        </a:p>
      </dsp:txBody>
      <dsp:txXfrm rot="-5400000">
        <a:off x="833963" y="2192478"/>
        <a:ext cx="7200728" cy="698788"/>
      </dsp:txXfrm>
    </dsp:sp>
    <dsp:sp modelId="{9221B14C-7791-4386-A447-7A4BEFEE99FF}">
      <dsp:nvSpPr>
        <dsp:cNvPr id="0" name=""/>
        <dsp:cNvSpPr/>
      </dsp:nvSpPr>
      <dsp:spPr>
        <a:xfrm rot="5400000">
          <a:off x="-178706" y="3408736"/>
          <a:ext cx="1191375" cy="833962"/>
        </a:xfrm>
        <a:prstGeom prst="chevron">
          <a:avLst/>
        </a:prstGeom>
        <a:solidFill>
          <a:schemeClr val="accent3">
            <a:hueOff val="-12619828"/>
            <a:satOff val="-6489"/>
            <a:lumOff val="-2794"/>
            <a:alphaOff val="0"/>
          </a:schemeClr>
        </a:solidFill>
        <a:ln w="25400" cap="flat" cmpd="sng" algn="ctr">
          <a:solidFill>
            <a:schemeClr val="accent3">
              <a:hueOff val="-12619828"/>
              <a:satOff val="-6489"/>
              <a:lumOff val="-2794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1" i="1" kern="1200" smtClean="0"/>
            <a:t>Axborot manbai</a:t>
          </a:r>
          <a:r>
            <a:rPr lang="en-US" sz="1200" b="1" kern="1200" smtClean="0"/>
            <a:t>: </a:t>
          </a:r>
          <a:endParaRPr lang="ru-RU" sz="1200" kern="1200" dirty="0"/>
        </a:p>
      </dsp:txBody>
      <dsp:txXfrm rot="-5400000">
        <a:off x="1" y="3647010"/>
        <a:ext cx="833962" cy="357413"/>
      </dsp:txXfrm>
    </dsp:sp>
    <dsp:sp modelId="{001E3269-3E60-497B-AEB4-D99AED767924}">
      <dsp:nvSpPr>
        <dsp:cNvPr id="0" name=""/>
        <dsp:cNvSpPr/>
      </dsp:nvSpPr>
      <dsp:spPr>
        <a:xfrm rot="5400000">
          <a:off x="4066031" y="-2037"/>
          <a:ext cx="774394" cy="7238531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-12619828"/>
              <a:satOff val="-6489"/>
              <a:lumOff val="-2794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2700" rIns="12700" bIns="12700" numCol="1" spcCol="1270" anchor="ctr" anchorCtr="0">
          <a:noAutofit/>
        </a:bodyPr>
        <a:lstStyle/>
        <a:p>
          <a:pPr marL="0" marR="0" lvl="1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Char char="••"/>
            <a:tabLst/>
            <a:defRPr/>
          </a:pPr>
          <a:r>
            <a:rPr lang="en-US" sz="2000" b="1" kern="1200" dirty="0" err="1" smtClean="0">
              <a:latin typeface="Times New Roman" pitchFamily="18" charset="0"/>
              <a:cs typeface="Times New Roman" pitchFamily="18" charset="0"/>
            </a:rPr>
            <a:t>Darslik</a:t>
          </a:r>
          <a:r>
            <a:rPr lang="en-US" sz="2000" b="1" kern="1200" dirty="0" smtClean="0">
              <a:latin typeface="Times New Roman" pitchFamily="18" charset="0"/>
              <a:cs typeface="Times New Roman" pitchFamily="18" charset="0"/>
            </a:rPr>
            <a:t>, </a:t>
          </a:r>
          <a:r>
            <a:rPr lang="en-US" sz="2000" b="1" kern="1200" dirty="0" err="1" smtClean="0">
              <a:latin typeface="Times New Roman" pitchFamily="18" charset="0"/>
              <a:cs typeface="Times New Roman" pitchFamily="18" charset="0"/>
            </a:rPr>
            <a:t>O`qituvchi</a:t>
          </a:r>
          <a:r>
            <a:rPr lang="en-US" sz="2000" b="1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000" b="1" kern="1200" dirty="0" err="1" smtClean="0">
              <a:latin typeface="Times New Roman" pitchFamily="18" charset="0"/>
              <a:cs typeface="Times New Roman" pitchFamily="18" charset="0"/>
            </a:rPr>
            <a:t>qullanmasi</a:t>
          </a:r>
          <a:endParaRPr lang="en-US" sz="2000" b="1" kern="1200" dirty="0" smtClean="0">
            <a:latin typeface="Times New Roman" pitchFamily="18" charset="0"/>
            <a:cs typeface="Times New Roman" pitchFamily="18" charset="0"/>
          </a:endParaRPr>
        </a:p>
        <a:p>
          <a:pPr marL="228600" lvl="1" indent="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1400" kern="1200" dirty="0"/>
        </a:p>
      </dsp:txBody>
      <dsp:txXfrm rot="-5400000">
        <a:off x="833963" y="3267835"/>
        <a:ext cx="7200728" cy="698788"/>
      </dsp:txXfrm>
    </dsp:sp>
    <dsp:sp modelId="{581096EC-1B7E-44A8-9B14-B61C3262613B}">
      <dsp:nvSpPr>
        <dsp:cNvPr id="0" name=""/>
        <dsp:cNvSpPr/>
      </dsp:nvSpPr>
      <dsp:spPr>
        <a:xfrm rot="5400000">
          <a:off x="-178706" y="4484092"/>
          <a:ext cx="1191375" cy="833962"/>
        </a:xfrm>
        <a:prstGeom prst="chevron">
          <a:avLst/>
        </a:prstGeom>
        <a:solidFill>
          <a:schemeClr val="accent3">
            <a:hueOff val="-16826439"/>
            <a:satOff val="-8652"/>
            <a:lumOff val="-3725"/>
            <a:alphaOff val="0"/>
          </a:schemeClr>
        </a:solidFill>
        <a:ln w="25400" cap="flat" cmpd="sng" algn="ctr">
          <a:solidFill>
            <a:schemeClr val="accent3">
              <a:hueOff val="-16826439"/>
              <a:satOff val="-8652"/>
              <a:lumOff val="-3725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1" i="1" kern="1200" smtClean="0"/>
            <a:t>DTS talabi</a:t>
          </a:r>
          <a:r>
            <a:rPr lang="en-US" sz="1200" b="1" kern="1200" smtClean="0"/>
            <a:t>:</a:t>
          </a:r>
          <a:endParaRPr lang="ru-RU" sz="1200" kern="1200" dirty="0"/>
        </a:p>
      </dsp:txBody>
      <dsp:txXfrm rot="-5400000">
        <a:off x="1" y="4722366"/>
        <a:ext cx="833962" cy="357413"/>
      </dsp:txXfrm>
    </dsp:sp>
    <dsp:sp modelId="{879A7913-1947-41D5-AC8E-62A5B020A4F9}">
      <dsp:nvSpPr>
        <dsp:cNvPr id="0" name=""/>
        <dsp:cNvSpPr/>
      </dsp:nvSpPr>
      <dsp:spPr>
        <a:xfrm rot="5400000">
          <a:off x="4066031" y="1073317"/>
          <a:ext cx="774394" cy="7238531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-16826439"/>
              <a:satOff val="-8652"/>
              <a:lumOff val="-3725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2700" rIns="12700" bIns="1270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14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b="1" kern="1200" dirty="0" err="1" smtClean="0">
              <a:latin typeface="Times New Roman" pitchFamily="18" charset="0"/>
              <a:cs typeface="Times New Roman" pitchFamily="18" charset="0"/>
            </a:rPr>
            <a:t>O</a:t>
          </a:r>
          <a:r>
            <a:rPr lang="en-US" sz="2000" b="1" kern="1200" dirty="0" err="1" smtClean="0">
              <a:effectLst>
                <a:reflection blurRad="12700" stA="48000" endA="300" endPos="55000" dir="5400000" sy="-90000" algn="bl" rotWithShape="0"/>
              </a:effectLst>
              <a:latin typeface="Times New Roman" pitchFamily="18" charset="0"/>
              <a:cs typeface="Times New Roman" pitchFamily="18" charset="0"/>
            </a:rPr>
            <a:t>peratsion</a:t>
          </a:r>
          <a:r>
            <a:rPr lang="en-US" sz="2000" b="1" kern="1200" dirty="0" smtClean="0">
              <a:effectLst>
                <a:reflection blurRad="12700" stA="48000" endA="300" endPos="55000" dir="5400000" sy="-90000" algn="bl" rotWithShape="0"/>
              </a:effectLst>
              <a:latin typeface="Times New Roman" pitchFamily="18" charset="0"/>
              <a:cs typeface="Times New Roman" pitchFamily="18" charset="0"/>
            </a:rPr>
            <a:t> </a:t>
          </a:r>
          <a:r>
            <a:rPr lang="en-US" sz="2000" b="1" kern="1200" dirty="0" err="1" smtClean="0">
              <a:effectLst>
                <a:reflection blurRad="12700" stA="48000" endA="300" endPos="55000" dir="5400000" sy="-90000" algn="bl" rotWithShape="0"/>
              </a:effectLst>
              <a:latin typeface="Times New Roman" pitchFamily="18" charset="0"/>
              <a:cs typeface="Times New Roman" pitchFamily="18" charset="0"/>
            </a:rPr>
            <a:t>sistema</a:t>
          </a:r>
          <a:r>
            <a:rPr lang="en-US" sz="2000" b="1" kern="1200" dirty="0" smtClean="0">
              <a:effectLst>
                <a:reflection blurRad="12700" stA="48000" endA="300" endPos="55000" dir="5400000" sy="-90000" algn="bl" rotWithShape="0"/>
              </a:effectLst>
              <a:latin typeface="Times New Roman" pitchFamily="18" charset="0"/>
              <a:cs typeface="Times New Roman" pitchFamily="18" charset="0"/>
            </a:rPr>
            <a:t> </a:t>
          </a:r>
          <a:r>
            <a:rPr lang="en-US" sz="2000" b="1" kern="1200" dirty="0" err="1" smtClean="0">
              <a:effectLst>
                <a:reflection blurRad="12700" stA="48000" endA="300" endPos="55000" dir="5400000" sy="-90000" algn="bl" rotWithShape="0"/>
              </a:effectLst>
              <a:latin typeface="Times New Roman" pitchFamily="18" charset="0"/>
              <a:cs typeface="Times New Roman" pitchFamily="18" charset="0"/>
            </a:rPr>
            <a:t>tushunchasi</a:t>
          </a:r>
          <a:r>
            <a:rPr lang="en-US" sz="2000" b="1" kern="1200" dirty="0" smtClean="0">
              <a:effectLst>
                <a:reflection blurRad="12700" stA="48000" endA="300" endPos="55000" dir="5400000" sy="-90000" algn="bl" rotWithShape="0"/>
              </a:effectLst>
              <a:latin typeface="Times New Roman" pitchFamily="18" charset="0"/>
              <a:cs typeface="Times New Roman" pitchFamily="18" charset="0"/>
            </a:rPr>
            <a:t>. </a:t>
          </a:r>
          <a:r>
            <a:rPr lang="en-US" sz="2000" b="1" kern="1200" dirty="0" err="1" smtClean="0">
              <a:effectLst>
                <a:reflection blurRad="12700" stA="48000" endA="300" endPos="55000" dir="5400000" sy="-90000" algn="bl" rotWithShape="0"/>
              </a:effectLst>
              <a:latin typeface="Times New Roman" pitchFamily="18" charset="0"/>
              <a:cs typeface="Times New Roman" pitchFamily="18" charset="0"/>
            </a:rPr>
            <a:t>operatsion</a:t>
          </a:r>
          <a:r>
            <a:rPr lang="en-US" sz="2000" b="1" kern="1200" dirty="0" smtClean="0">
              <a:effectLst>
                <a:reflection blurRad="12700" stA="48000" endA="300" endPos="55000" dir="5400000" sy="-90000" algn="bl" rotWithShape="0"/>
              </a:effectLst>
              <a:latin typeface="Times New Roman" pitchFamily="18" charset="0"/>
              <a:cs typeface="Times New Roman" pitchFamily="18" charset="0"/>
            </a:rPr>
            <a:t> </a:t>
          </a:r>
          <a:r>
            <a:rPr lang="en-US" sz="2000" b="1" kern="1200" dirty="0" err="1" smtClean="0">
              <a:effectLst>
                <a:reflection blurRad="12700" stA="48000" endA="300" endPos="55000" dir="5400000" sy="-90000" algn="bl" rotWithShape="0"/>
              </a:effectLst>
              <a:latin typeface="Times New Roman" pitchFamily="18" charset="0"/>
              <a:cs typeface="Times New Roman" pitchFamily="18" charset="0"/>
            </a:rPr>
            <a:t>sistemani</a:t>
          </a:r>
          <a:r>
            <a:rPr lang="en-US" sz="2000" b="1" kern="1200" dirty="0" smtClean="0">
              <a:effectLst>
                <a:reflection blurRad="12700" stA="48000" endA="300" endPos="55000" dir="5400000" sy="-90000" algn="bl" rotWithShape="0"/>
              </a:effectLst>
              <a:latin typeface="Times New Roman" pitchFamily="18" charset="0"/>
              <a:cs typeface="Times New Roman" pitchFamily="18" charset="0"/>
            </a:rPr>
            <a:t> </a:t>
          </a:r>
          <a:r>
            <a:rPr lang="en-US" sz="2000" b="1" kern="1200" dirty="0" err="1" smtClean="0">
              <a:effectLst>
                <a:reflection blurRad="12700" stA="48000" endA="300" endPos="55000" dir="5400000" sy="-90000" algn="bl" rotWithShape="0"/>
              </a:effectLst>
              <a:latin typeface="Times New Roman" pitchFamily="18" charset="0"/>
              <a:cs typeface="Times New Roman" pitchFamily="18" charset="0"/>
            </a:rPr>
            <a:t>tashkil</a:t>
          </a:r>
          <a:r>
            <a:rPr lang="en-US" sz="2000" b="1" kern="1200" dirty="0" smtClean="0">
              <a:effectLst>
                <a:reflection blurRad="12700" stA="48000" endA="300" endPos="55000" dir="5400000" sy="-90000" algn="bl" rotWithShape="0"/>
              </a:effectLst>
              <a:latin typeface="Times New Roman" pitchFamily="18" charset="0"/>
              <a:cs typeface="Times New Roman" pitchFamily="18" charset="0"/>
            </a:rPr>
            <a:t> </a:t>
          </a:r>
          <a:r>
            <a:rPr lang="en-US" sz="2000" b="1" kern="1200" dirty="0" err="1" smtClean="0">
              <a:effectLst>
                <a:reflection blurRad="12700" stA="48000" endA="300" endPos="55000" dir="5400000" sy="-90000" algn="bl" rotWithShape="0"/>
              </a:effectLst>
              <a:latin typeface="Times New Roman" pitchFamily="18" charset="0"/>
              <a:cs typeface="Times New Roman" pitchFamily="18" charset="0"/>
            </a:rPr>
            <a:t>etuvchi</a:t>
          </a:r>
          <a:r>
            <a:rPr lang="en-US" sz="2000" b="1" kern="1200" dirty="0" smtClean="0">
              <a:effectLst>
                <a:reflection blurRad="12700" stA="48000" endA="300" endPos="55000" dir="5400000" sy="-90000" algn="bl" rotWithShape="0"/>
              </a:effectLst>
              <a:latin typeface="Times New Roman" pitchFamily="18" charset="0"/>
              <a:cs typeface="Times New Roman" pitchFamily="18" charset="0"/>
            </a:rPr>
            <a:t> </a:t>
          </a:r>
          <a:r>
            <a:rPr lang="en-US" sz="2000" b="1" kern="1200" dirty="0" err="1" smtClean="0">
              <a:effectLst>
                <a:reflection blurRad="12700" stA="48000" endA="300" endPos="55000" dir="5400000" sy="-90000" algn="bl" rotWithShape="0"/>
              </a:effectLst>
              <a:latin typeface="Times New Roman" pitchFamily="18" charset="0"/>
              <a:cs typeface="Times New Roman" pitchFamily="18" charset="0"/>
            </a:rPr>
            <a:t>dasturlarni</a:t>
          </a:r>
          <a:r>
            <a:rPr lang="en-US" sz="2000" b="1" kern="1200" dirty="0" smtClean="0">
              <a:effectLst>
                <a:reflection blurRad="12700" stA="48000" endA="300" endPos="55000" dir="5400000" sy="-90000" algn="bl" rotWithShape="0"/>
              </a:effectLst>
              <a:latin typeface="Times New Roman" pitchFamily="18" charset="0"/>
              <a:cs typeface="Times New Roman" pitchFamily="18" charset="0"/>
            </a:rPr>
            <a:t> </a:t>
          </a:r>
          <a:r>
            <a:rPr lang="en-US" sz="2000" b="1" kern="1200" dirty="0" err="1" smtClean="0">
              <a:effectLst>
                <a:reflection blurRad="12700" stA="48000" endA="300" endPos="55000" dir="5400000" sy="-90000" algn="bl" rotWithShape="0"/>
              </a:effectLst>
              <a:latin typeface="Times New Roman" pitchFamily="18" charset="0"/>
              <a:cs typeface="Times New Roman" pitchFamily="18" charset="0"/>
            </a:rPr>
            <a:t>o’quvchilarga</a:t>
          </a:r>
          <a:r>
            <a:rPr lang="en-US" sz="2000" b="1" kern="1200" dirty="0" smtClean="0">
              <a:effectLst>
                <a:reflection blurRad="12700" stA="48000" endA="300" endPos="55000" dir="5400000" sy="-90000" algn="bl" rotWithShape="0"/>
              </a:effectLst>
              <a:latin typeface="Times New Roman" pitchFamily="18" charset="0"/>
              <a:cs typeface="Times New Roman" pitchFamily="18" charset="0"/>
            </a:rPr>
            <a:t> </a:t>
          </a:r>
          <a:r>
            <a:rPr lang="en-US" sz="2000" b="1" kern="1200" dirty="0" err="1" smtClean="0">
              <a:effectLst>
                <a:reflection blurRad="12700" stA="48000" endA="300" endPos="55000" dir="5400000" sy="-90000" algn="bl" rotWithShape="0"/>
              </a:effectLst>
              <a:latin typeface="Times New Roman" pitchFamily="18" charset="0"/>
              <a:cs typeface="Times New Roman" pitchFamily="18" charset="0"/>
            </a:rPr>
            <a:t>tushuncha</a:t>
          </a:r>
          <a:r>
            <a:rPr lang="en-US" sz="2000" b="1" kern="1200" dirty="0" smtClean="0">
              <a:effectLst>
                <a:reflection blurRad="12700" stA="48000" endA="300" endPos="55000" dir="5400000" sy="-90000" algn="bl" rotWithShape="0"/>
              </a:effectLst>
              <a:latin typeface="Times New Roman" pitchFamily="18" charset="0"/>
              <a:cs typeface="Times New Roman" pitchFamily="18" charset="0"/>
            </a:rPr>
            <a:t> </a:t>
          </a:r>
          <a:r>
            <a:rPr lang="en-US" sz="2000" b="1" kern="1200" dirty="0" err="1" smtClean="0">
              <a:effectLst>
                <a:reflection blurRad="12700" stA="48000" endA="300" endPos="55000" dir="5400000" sy="-90000" algn="bl" rotWithShape="0"/>
              </a:effectLst>
              <a:latin typeface="Times New Roman" pitchFamily="18" charset="0"/>
              <a:cs typeface="Times New Roman" pitchFamily="18" charset="0"/>
            </a:rPr>
            <a:t>berish</a:t>
          </a:r>
          <a:endParaRPr lang="ru-RU" sz="2000" b="1" kern="1200" dirty="0">
            <a:latin typeface="Times New Roman" pitchFamily="18" charset="0"/>
            <a:cs typeface="Times New Roman" pitchFamily="18" charset="0"/>
          </a:endParaRPr>
        </a:p>
      </dsp:txBody>
      <dsp:txXfrm rot="-5400000">
        <a:off x="833963" y="4343189"/>
        <a:ext cx="7200728" cy="698788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71EF0B4-8F99-426B-8C77-33B0AEDD0F21}">
      <dsp:nvSpPr>
        <dsp:cNvPr id="0" name=""/>
        <dsp:cNvSpPr/>
      </dsp:nvSpPr>
      <dsp:spPr>
        <a:xfrm>
          <a:off x="0" y="3867246"/>
          <a:ext cx="7500990" cy="846058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0" kern="1200" dirty="0" smtClean="0">
              <a:latin typeface="Times New Roman" pitchFamily="18" charset="0"/>
              <a:cs typeface="Times New Roman" pitchFamily="18" charset="0"/>
            </a:rPr>
            <a:t>c) </a:t>
          </a:r>
          <a:r>
            <a:rPr lang="en-US" sz="2000" b="0" kern="1200" dirty="0" err="1" smtClean="0">
              <a:latin typeface="Times New Roman" pitchFamily="18" charset="0"/>
              <a:cs typeface="Times New Roman" pitchFamily="18" charset="0"/>
            </a:rPr>
            <a:t>O`tilgan</a:t>
          </a:r>
          <a:r>
            <a:rPr lang="en-US" sz="2000" b="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000" b="0" kern="1200" dirty="0" err="1" smtClean="0">
              <a:latin typeface="Times New Roman" pitchFamily="18" charset="0"/>
              <a:cs typeface="Times New Roman" pitchFamily="18" charset="0"/>
            </a:rPr>
            <a:t>mavzuni</a:t>
          </a:r>
          <a:r>
            <a:rPr lang="en-US" sz="2000" b="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000" b="0" kern="1200" dirty="0" err="1" smtClean="0">
              <a:latin typeface="Times New Roman" pitchFamily="18" charset="0"/>
              <a:cs typeface="Times New Roman" pitchFamily="18" charset="0"/>
            </a:rPr>
            <a:t>takorlash</a:t>
          </a:r>
          <a:r>
            <a:rPr lang="en-US" sz="2000" b="0" kern="1200" dirty="0" smtClean="0">
              <a:latin typeface="Times New Roman" pitchFamily="18" charset="0"/>
              <a:cs typeface="Times New Roman" pitchFamily="18" charset="0"/>
            </a:rPr>
            <a:t>, </a:t>
          </a:r>
          <a:r>
            <a:rPr lang="en-US" sz="2000" b="0" kern="1200" dirty="0" err="1" smtClean="0">
              <a:latin typeface="Times New Roman" pitchFamily="18" charset="0"/>
              <a:cs typeface="Times New Roman" pitchFamily="18" charset="0"/>
            </a:rPr>
            <a:t>savol-javob</a:t>
          </a:r>
          <a:r>
            <a:rPr lang="en-US" sz="2000" b="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000" b="0" kern="1200" dirty="0" err="1" smtClean="0">
              <a:latin typeface="Times New Roman" pitchFamily="18" charset="0"/>
              <a:cs typeface="Times New Roman" pitchFamily="18" charset="0"/>
            </a:rPr>
            <a:t>orqali</a:t>
          </a:r>
          <a:endParaRPr lang="ru-RU" sz="2000" b="0" kern="1200" dirty="0">
            <a:latin typeface="Times New Roman" pitchFamily="18" charset="0"/>
            <a:cs typeface="Times New Roman" pitchFamily="18" charset="0"/>
          </a:endParaRPr>
        </a:p>
      </dsp:txBody>
      <dsp:txXfrm>
        <a:off x="0" y="3867246"/>
        <a:ext cx="7500990" cy="846058"/>
      </dsp:txXfrm>
    </dsp:sp>
    <dsp:sp modelId="{7C6B3D0B-A6E7-4392-ABA6-BEF046F3C8BE}">
      <dsp:nvSpPr>
        <dsp:cNvPr id="0" name=""/>
        <dsp:cNvSpPr/>
      </dsp:nvSpPr>
      <dsp:spPr>
        <a:xfrm rot="10800000">
          <a:off x="0" y="2578698"/>
          <a:ext cx="7500990" cy="1301238"/>
        </a:xfrm>
        <a:prstGeom prst="upArrowCallout">
          <a:avLst/>
        </a:prstGeom>
        <a:solidFill>
          <a:schemeClr val="accent2">
            <a:hueOff val="6336281"/>
            <a:satOff val="-12229"/>
            <a:lumOff val="-157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US" sz="2000" b="0" kern="1200" dirty="0" smtClean="0">
              <a:latin typeface="Times New Roman" pitchFamily="18" charset="0"/>
              <a:cs typeface="Times New Roman" pitchFamily="18" charset="0"/>
            </a:rPr>
            <a:t>b) </a:t>
          </a:r>
          <a:r>
            <a:rPr lang="en-US" sz="2000" b="0" kern="1200" dirty="0" err="1" smtClean="0">
              <a:latin typeface="Times New Roman" pitchFamily="18" charset="0"/>
              <a:cs typeface="Times New Roman" pitchFamily="18" charset="0"/>
            </a:rPr>
            <a:t>Davomatni</a:t>
          </a:r>
          <a:r>
            <a:rPr lang="en-US" sz="2000" b="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000" b="0" kern="1200" dirty="0" err="1" smtClean="0">
              <a:latin typeface="Times New Roman" pitchFamily="18" charset="0"/>
              <a:cs typeface="Times New Roman" pitchFamily="18" charset="0"/>
            </a:rPr>
            <a:t>aniqlash</a:t>
          </a:r>
          <a:r>
            <a:rPr lang="en-US" sz="2000" b="0" kern="1200" dirty="0" smtClean="0">
              <a:latin typeface="Times New Roman" pitchFamily="18" charset="0"/>
              <a:cs typeface="Times New Roman" pitchFamily="18" charset="0"/>
            </a:rPr>
            <a:t>, </a:t>
          </a:r>
          <a:r>
            <a:rPr lang="en-US" sz="2000" b="0" kern="1200" dirty="0" err="1" smtClean="0">
              <a:latin typeface="Times New Roman" pitchFamily="18" charset="0"/>
              <a:cs typeface="Times New Roman" pitchFamily="18" charset="0"/>
            </a:rPr>
            <a:t>doskaga</a:t>
          </a:r>
          <a:r>
            <a:rPr lang="en-US" sz="2000" b="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000" b="0" kern="1200" dirty="0" err="1" smtClean="0">
              <a:latin typeface="Times New Roman" pitchFamily="18" charset="0"/>
              <a:cs typeface="Times New Roman" pitchFamily="18" charset="0"/>
            </a:rPr>
            <a:t>sana</a:t>
          </a:r>
          <a:r>
            <a:rPr lang="en-US" sz="2000" b="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000" b="0" kern="1200" dirty="0" err="1" smtClean="0">
              <a:latin typeface="Times New Roman" pitchFamily="18" charset="0"/>
              <a:cs typeface="Times New Roman" pitchFamily="18" charset="0"/>
            </a:rPr>
            <a:t>va</a:t>
          </a:r>
          <a:r>
            <a:rPr lang="en-US" sz="2000" b="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000" b="0" kern="1200" dirty="0" err="1" smtClean="0">
              <a:latin typeface="Times New Roman" pitchFamily="18" charset="0"/>
              <a:cs typeface="Times New Roman" pitchFamily="18" charset="0"/>
            </a:rPr>
            <a:t>mavzuni</a:t>
          </a:r>
          <a:r>
            <a:rPr lang="en-US" sz="2000" b="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000" b="0" kern="1200" dirty="0" err="1" smtClean="0">
              <a:latin typeface="Times New Roman" pitchFamily="18" charset="0"/>
              <a:cs typeface="Times New Roman" pitchFamily="18" charset="0"/>
            </a:rPr>
            <a:t>qayd</a:t>
          </a:r>
          <a:r>
            <a:rPr lang="en-US" sz="2000" b="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000" b="0" kern="1200" dirty="0" err="1" smtClean="0">
              <a:latin typeface="Times New Roman" pitchFamily="18" charset="0"/>
              <a:cs typeface="Times New Roman" pitchFamily="18" charset="0"/>
            </a:rPr>
            <a:t>qilish</a:t>
          </a:r>
          <a:r>
            <a:rPr lang="en-US" sz="2000" b="0" kern="1200" dirty="0" smtClean="0">
              <a:latin typeface="Times New Roman" pitchFamily="18" charset="0"/>
              <a:cs typeface="Times New Roman" pitchFamily="18" charset="0"/>
            </a:rPr>
            <a:t>.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900" kern="1200" dirty="0"/>
        </a:p>
      </dsp:txBody>
      <dsp:txXfrm rot="10800000">
        <a:off x="0" y="2578698"/>
        <a:ext cx="7500990" cy="845505"/>
      </dsp:txXfrm>
    </dsp:sp>
    <dsp:sp modelId="{FA0923C5-9C8E-4748-AF4F-34515D1CE7CC}">
      <dsp:nvSpPr>
        <dsp:cNvPr id="0" name=""/>
        <dsp:cNvSpPr/>
      </dsp:nvSpPr>
      <dsp:spPr>
        <a:xfrm rot="10800000">
          <a:off x="0" y="1142447"/>
          <a:ext cx="7500990" cy="1301238"/>
        </a:xfrm>
        <a:prstGeom prst="upArrowCallout">
          <a:avLst/>
        </a:prstGeom>
        <a:solidFill>
          <a:schemeClr val="accent2">
            <a:hueOff val="12672561"/>
            <a:satOff val="-24457"/>
            <a:lumOff val="-314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US" sz="2000" b="0" kern="1200" dirty="0" smtClean="0">
              <a:latin typeface="Times New Roman" pitchFamily="18" charset="0"/>
              <a:cs typeface="Times New Roman" pitchFamily="18" charset="0"/>
            </a:rPr>
            <a:t>a) </a:t>
          </a:r>
          <a:r>
            <a:rPr lang="en-US" sz="2000" b="0" kern="1200" dirty="0" err="1" smtClean="0">
              <a:latin typeface="Times New Roman" pitchFamily="18" charset="0"/>
              <a:cs typeface="Times New Roman" pitchFamily="18" charset="0"/>
            </a:rPr>
            <a:t>Salomlashish</a:t>
          </a:r>
          <a:r>
            <a:rPr lang="en-US" sz="2000" b="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000" b="0" kern="1200" dirty="0" err="1" smtClean="0">
              <a:latin typeface="Times New Roman" pitchFamily="18" charset="0"/>
              <a:cs typeface="Times New Roman" pitchFamily="18" charset="0"/>
            </a:rPr>
            <a:t>ijodiy</a:t>
          </a:r>
          <a:r>
            <a:rPr lang="en-US" sz="2000" b="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000" b="0" kern="1200" dirty="0" err="1" smtClean="0">
              <a:latin typeface="Times New Roman" pitchFamily="18" charset="0"/>
              <a:cs typeface="Times New Roman" pitchFamily="18" charset="0"/>
            </a:rPr>
            <a:t>muxit</a:t>
          </a:r>
          <a:r>
            <a:rPr lang="en-US" sz="2000" b="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000" b="0" kern="1200" dirty="0" err="1" smtClean="0">
              <a:latin typeface="Times New Roman" pitchFamily="18" charset="0"/>
              <a:cs typeface="Times New Roman" pitchFamily="18" charset="0"/>
            </a:rPr>
            <a:t>yaratish</a:t>
          </a:r>
          <a:r>
            <a:rPr lang="en-US" sz="2000" b="0" kern="1200" dirty="0" smtClean="0">
              <a:latin typeface="Times New Roman" pitchFamily="18" charset="0"/>
              <a:cs typeface="Times New Roman" pitchFamily="18" charset="0"/>
            </a:rPr>
            <a:t>,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900" kern="1200" dirty="0"/>
        </a:p>
      </dsp:txBody>
      <dsp:txXfrm rot="10800000">
        <a:off x="0" y="1142447"/>
        <a:ext cx="7500990" cy="845505"/>
      </dsp:txXfrm>
    </dsp:sp>
    <dsp:sp modelId="{12EFD296-28E8-42F3-A8F8-D6F281A25A64}">
      <dsp:nvSpPr>
        <dsp:cNvPr id="0" name=""/>
        <dsp:cNvSpPr/>
      </dsp:nvSpPr>
      <dsp:spPr>
        <a:xfrm rot="10800000">
          <a:off x="0" y="0"/>
          <a:ext cx="7500990" cy="1301238"/>
        </a:xfrm>
        <a:prstGeom prst="upArrowCallout">
          <a:avLst/>
        </a:prstGeom>
        <a:solidFill>
          <a:schemeClr val="accent2">
            <a:hueOff val="19008842"/>
            <a:satOff val="-36686"/>
            <a:lumOff val="-471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12928" tIns="312928" rIns="312928" bIns="312928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US" sz="4400" b="1" i="1" kern="1200" dirty="0" err="1" smtClean="0"/>
            <a:t>Darsni</a:t>
          </a:r>
          <a:r>
            <a:rPr lang="en-US" sz="4400" b="1" i="1" kern="1200" dirty="0" smtClean="0"/>
            <a:t> </a:t>
          </a:r>
          <a:r>
            <a:rPr lang="en-US" sz="4400" b="1" i="1" kern="1200" dirty="0" err="1" smtClean="0"/>
            <a:t>borishi</a:t>
          </a:r>
          <a:r>
            <a:rPr lang="en-US" sz="4400" b="1" kern="1200" dirty="0" smtClean="0"/>
            <a:t>: </a:t>
          </a:r>
          <a:endParaRPr lang="ru-RU" sz="4400" kern="1200" dirty="0" smtClean="0"/>
        </a:p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kern="1200" dirty="0"/>
        </a:p>
      </dsp:txBody>
      <dsp:txXfrm rot="10800000">
        <a:off x="0" y="0"/>
        <a:ext cx="7500990" cy="845505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A08D1DD-1A3E-4D4D-8D8F-A07FD913AA3B}">
      <dsp:nvSpPr>
        <dsp:cNvPr id="0" name=""/>
        <dsp:cNvSpPr/>
      </dsp:nvSpPr>
      <dsp:spPr>
        <a:xfrm>
          <a:off x="0" y="351760"/>
          <a:ext cx="8286776" cy="1085257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b="1" kern="1200" dirty="0" err="1" smtClean="0"/>
            <a:t>Mavzuni</a:t>
          </a:r>
          <a:r>
            <a:rPr lang="en-US" sz="2800" b="1" kern="1200" dirty="0" smtClean="0"/>
            <a:t> </a:t>
          </a:r>
          <a:r>
            <a:rPr lang="en-US" sz="2800" b="1" kern="1200" dirty="0" err="1" smtClean="0"/>
            <a:t>boshlashga</a:t>
          </a:r>
          <a:r>
            <a:rPr lang="en-US" sz="2800" b="1" kern="1200" dirty="0" smtClean="0"/>
            <a:t> </a:t>
          </a:r>
          <a:r>
            <a:rPr lang="en-US" sz="2800" b="1" kern="1200" dirty="0" err="1" smtClean="0"/>
            <a:t>hozirlik</a:t>
          </a:r>
          <a:r>
            <a:rPr lang="en-US" sz="2800" b="1" kern="1200" dirty="0" smtClean="0"/>
            <a:t>: </a:t>
          </a:r>
          <a:endParaRPr lang="ru-RU" sz="2800" b="1" kern="1200" dirty="0"/>
        </a:p>
      </dsp:txBody>
      <dsp:txXfrm>
        <a:off x="52978" y="404738"/>
        <a:ext cx="8180820" cy="979301"/>
      </dsp:txXfrm>
    </dsp:sp>
    <dsp:sp modelId="{2A71AF6F-628F-4B4E-BB9C-636A66495DF8}">
      <dsp:nvSpPr>
        <dsp:cNvPr id="0" name=""/>
        <dsp:cNvSpPr/>
      </dsp:nvSpPr>
      <dsp:spPr>
        <a:xfrm>
          <a:off x="0" y="1631194"/>
          <a:ext cx="8286776" cy="3461524"/>
        </a:xfrm>
        <a:prstGeom prst="roundRect">
          <a:avLst/>
        </a:prstGeom>
        <a:solidFill>
          <a:schemeClr val="accent3">
            <a:hueOff val="-16826439"/>
            <a:satOff val="-8652"/>
            <a:lumOff val="-3725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b="1" kern="1200" dirty="0" err="1" smtClean="0">
              <a:latin typeface="Times New Roman" pitchFamily="18" charset="0"/>
              <a:cs typeface="Times New Roman" pitchFamily="18" charset="0"/>
            </a:rPr>
            <a:t>Informatika</a:t>
          </a:r>
          <a:r>
            <a:rPr lang="en-US" sz="2800" b="1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800" b="1" kern="1200" dirty="0" err="1" smtClean="0">
              <a:latin typeface="Times New Roman" pitchFamily="18" charset="0"/>
              <a:cs typeface="Times New Roman" pitchFamily="18" charset="0"/>
            </a:rPr>
            <a:t>va</a:t>
          </a:r>
          <a:r>
            <a:rPr lang="en-US" sz="2800" b="1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800" b="1" kern="1200" dirty="0" err="1" smtClean="0">
              <a:latin typeface="Times New Roman" pitchFamily="18" charset="0"/>
              <a:cs typeface="Times New Roman" pitchFamily="18" charset="0"/>
            </a:rPr>
            <a:t>hisoblash</a:t>
          </a:r>
          <a:r>
            <a:rPr lang="en-US" sz="2800" b="1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800" b="1" kern="1200" dirty="0" err="1" smtClean="0">
              <a:latin typeface="Times New Roman" pitchFamily="18" charset="0"/>
              <a:cs typeface="Times New Roman" pitchFamily="18" charset="0"/>
            </a:rPr>
            <a:t>texnikasi</a:t>
          </a:r>
          <a:r>
            <a:rPr lang="en-US" sz="2800" b="1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800" b="1" kern="1200" dirty="0" err="1" smtClean="0">
              <a:latin typeface="Times New Roman" pitchFamily="18" charset="0"/>
              <a:cs typeface="Times New Roman" pitchFamily="18" charset="0"/>
            </a:rPr>
            <a:t>asoslari</a:t>
          </a:r>
          <a:r>
            <a:rPr lang="en-US" sz="2800" b="1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800" b="1" kern="1200" dirty="0" err="1" smtClean="0">
              <a:latin typeface="Times New Roman" pitchFamily="18" charset="0"/>
              <a:cs typeface="Times New Roman" pitchFamily="18" charset="0"/>
            </a:rPr>
            <a:t>darsligi</a:t>
          </a:r>
          <a:r>
            <a:rPr lang="en-US" sz="2800" b="1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800" b="1" kern="1200" dirty="0" err="1" smtClean="0">
              <a:latin typeface="Times New Roman" pitchFamily="18" charset="0"/>
              <a:cs typeface="Times New Roman" pitchFamily="18" charset="0"/>
            </a:rPr>
            <a:t>va</a:t>
          </a:r>
          <a:r>
            <a:rPr lang="en-US" sz="2800" b="1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800" b="1" kern="1200" dirty="0" err="1" smtClean="0">
              <a:latin typeface="Times New Roman" pitchFamily="18" charset="0"/>
              <a:cs typeface="Times New Roman" pitchFamily="18" charset="0"/>
            </a:rPr>
            <a:t>plakat</a:t>
          </a:r>
          <a:r>
            <a:rPr lang="en-US" sz="2800" b="1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800" b="1" kern="1200" dirty="0" err="1" smtClean="0">
              <a:latin typeface="Times New Roman" pitchFamily="18" charset="0"/>
              <a:cs typeface="Times New Roman" pitchFamily="18" charset="0"/>
            </a:rPr>
            <a:t>tayyorlab</a:t>
          </a:r>
          <a:r>
            <a:rPr lang="en-US" sz="2800" b="1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800" b="1" kern="1200" dirty="0" err="1" smtClean="0">
              <a:latin typeface="Times New Roman" pitchFamily="18" charset="0"/>
              <a:cs typeface="Times New Roman" pitchFamily="18" charset="0"/>
            </a:rPr>
            <a:t>qo‘yiladi</a:t>
          </a:r>
          <a:r>
            <a:rPr lang="en-US" sz="2800" b="1" kern="1200" dirty="0" smtClean="0">
              <a:latin typeface="Times New Roman" pitchFamily="18" charset="0"/>
              <a:cs typeface="Times New Roman" pitchFamily="18" charset="0"/>
            </a:rPr>
            <a:t>. </a:t>
          </a:r>
          <a:r>
            <a:rPr lang="en-US" sz="2800" b="1" kern="1200" dirty="0" err="1" smtClean="0">
              <a:latin typeface="Times New Roman" pitchFamily="18" charset="0"/>
              <a:cs typeface="Times New Roman" pitchFamily="18" charset="0"/>
            </a:rPr>
            <a:t>O‘qituvchi</a:t>
          </a:r>
          <a:r>
            <a:rPr lang="en-US" sz="2800" b="1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800" b="1" kern="1200" dirty="0" err="1" smtClean="0">
              <a:latin typeface="Times New Roman" pitchFamily="18" charset="0"/>
              <a:cs typeface="Times New Roman" pitchFamily="18" charset="0"/>
            </a:rPr>
            <a:t>tomonidan</a:t>
          </a:r>
          <a:r>
            <a:rPr lang="en-US" sz="2800" b="1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800" b="1" kern="1200" dirty="0" err="1" smtClean="0">
              <a:latin typeface="Times New Roman" pitchFamily="18" charset="0"/>
              <a:cs typeface="Times New Roman" pitchFamily="18" charset="0"/>
            </a:rPr>
            <a:t>kompyuterlar</a:t>
          </a:r>
          <a:r>
            <a:rPr lang="en-US" sz="2800" b="1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800" b="1" kern="1200" dirty="0" err="1" smtClean="0">
              <a:latin typeface="Times New Roman" pitchFamily="18" charset="0"/>
              <a:cs typeface="Times New Roman" pitchFamily="18" charset="0"/>
            </a:rPr>
            <a:t>ishga</a:t>
          </a:r>
          <a:r>
            <a:rPr lang="en-US" sz="2800" b="1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800" b="1" kern="1200" dirty="0" err="1" smtClean="0">
              <a:latin typeface="Times New Roman" pitchFamily="18" charset="0"/>
              <a:cs typeface="Times New Roman" pitchFamily="18" charset="0"/>
            </a:rPr>
            <a:t>hozirlanadi</a:t>
          </a:r>
          <a:r>
            <a:rPr lang="en-US" sz="2800" b="1" kern="1200" dirty="0" smtClean="0">
              <a:latin typeface="Times New Roman" pitchFamily="18" charset="0"/>
              <a:cs typeface="Times New Roman" pitchFamily="18" charset="0"/>
            </a:rPr>
            <a:t>. </a:t>
          </a:r>
          <a:r>
            <a:rPr lang="en-US" sz="2800" b="1" kern="1200" dirty="0" err="1" smtClean="0">
              <a:latin typeface="Times New Roman" pitchFamily="18" charset="0"/>
              <a:cs typeface="Times New Roman" pitchFamily="18" charset="0"/>
            </a:rPr>
            <a:t>Mavjud</a:t>
          </a:r>
          <a:r>
            <a:rPr lang="en-US" sz="2800" b="1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800" b="1" kern="1200" dirty="0" err="1" smtClean="0">
              <a:latin typeface="Times New Roman" pitchFamily="18" charset="0"/>
              <a:cs typeface="Times New Roman" pitchFamily="18" charset="0"/>
            </a:rPr>
            <a:t>elektron</a:t>
          </a:r>
          <a:r>
            <a:rPr lang="en-US" sz="2800" b="1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800" b="1" kern="1200" dirty="0" err="1" smtClean="0">
              <a:latin typeface="Times New Roman" pitchFamily="18" charset="0"/>
              <a:cs typeface="Times New Roman" pitchFamily="18" charset="0"/>
            </a:rPr>
            <a:t>darslik</a:t>
          </a:r>
          <a:r>
            <a:rPr lang="en-US" sz="2800" b="1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800" b="1" kern="1200" dirty="0" err="1" smtClean="0">
              <a:latin typeface="Times New Roman" pitchFamily="18" charset="0"/>
              <a:cs typeface="Times New Roman" pitchFamily="18" charset="0"/>
            </a:rPr>
            <a:t>va</a:t>
          </a:r>
          <a:r>
            <a:rPr lang="en-US" sz="2800" b="1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800" b="1" kern="1200" dirty="0" err="1" smtClean="0">
              <a:latin typeface="Times New Roman" pitchFamily="18" charset="0"/>
              <a:cs typeface="Times New Roman" pitchFamily="18" charset="0"/>
            </a:rPr>
            <a:t>elektron</a:t>
          </a:r>
          <a:r>
            <a:rPr lang="en-US" sz="2800" b="1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800" b="1" kern="1200" dirty="0" err="1" smtClean="0">
              <a:latin typeface="Times New Roman" pitchFamily="18" charset="0"/>
              <a:cs typeface="Times New Roman" pitchFamily="18" charset="0"/>
            </a:rPr>
            <a:t>qo‘llanmalar</a:t>
          </a:r>
          <a:r>
            <a:rPr lang="en-US" sz="2800" b="1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800" b="1" kern="1200" dirty="0" err="1" smtClean="0">
              <a:latin typeface="Times New Roman" pitchFamily="18" charset="0"/>
              <a:cs typeface="Times New Roman" pitchFamily="18" charset="0"/>
            </a:rPr>
            <a:t>kompyuterga</a:t>
          </a:r>
          <a:r>
            <a:rPr lang="en-US" sz="2800" b="1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800" b="1" kern="1200" dirty="0" err="1" smtClean="0">
              <a:latin typeface="Times New Roman" pitchFamily="18" charset="0"/>
              <a:cs typeface="Times New Roman" pitchFamily="18" charset="0"/>
            </a:rPr>
            <a:t>yuklab</a:t>
          </a:r>
          <a:r>
            <a:rPr lang="en-US" sz="2800" b="1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800" b="1" kern="1200" dirty="0" err="1" smtClean="0">
              <a:latin typeface="Times New Roman" pitchFamily="18" charset="0"/>
              <a:cs typeface="Times New Roman" pitchFamily="18" charset="0"/>
            </a:rPr>
            <a:t>ishchi</a:t>
          </a:r>
          <a:r>
            <a:rPr lang="en-US" sz="2800" b="1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800" b="1" kern="1200" dirty="0" err="1" smtClean="0">
              <a:latin typeface="Times New Roman" pitchFamily="18" charset="0"/>
              <a:cs typeface="Times New Roman" pitchFamily="18" charset="0"/>
            </a:rPr>
            <a:t>holatga</a:t>
          </a:r>
          <a:r>
            <a:rPr lang="en-US" sz="2800" b="1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800" b="1" kern="1200" dirty="0" err="1" smtClean="0">
              <a:latin typeface="Times New Roman" pitchFamily="18" charset="0"/>
              <a:cs typeface="Times New Roman" pitchFamily="18" charset="0"/>
            </a:rPr>
            <a:t>keltiriladi</a:t>
          </a:r>
          <a:r>
            <a:rPr lang="en-US" sz="2800" b="1" kern="1200" dirty="0" smtClean="0">
              <a:latin typeface="Times New Roman" pitchFamily="18" charset="0"/>
              <a:cs typeface="Times New Roman" pitchFamily="18" charset="0"/>
            </a:rPr>
            <a:t>.</a:t>
          </a:r>
          <a:endParaRPr lang="ru-RU" sz="2800" b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168978" y="1800172"/>
        <a:ext cx="7948820" cy="3123568"/>
      </dsp:txXfrm>
    </dsp:sp>
    <dsp:sp modelId="{F0F5D9A1-629F-4A55-9907-405A80A75EAD}">
      <dsp:nvSpPr>
        <dsp:cNvPr id="0" name=""/>
        <dsp:cNvSpPr/>
      </dsp:nvSpPr>
      <dsp:spPr>
        <a:xfrm>
          <a:off x="0" y="5082862"/>
          <a:ext cx="8286776" cy="10598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3105" tIns="81280" rIns="455168" bIns="81280" numCol="1" spcCol="1270" anchor="t" anchorCtr="0">
          <a:noAutofit/>
        </a:bodyPr>
        <a:lstStyle/>
        <a:p>
          <a:pPr marL="285750" lvl="1" indent="-285750" algn="l" defTabSz="22225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endParaRPr lang="ru-RU" sz="5000" kern="1200" dirty="0"/>
        </a:p>
      </dsp:txBody>
      <dsp:txXfrm>
        <a:off x="0" y="5082862"/>
        <a:ext cx="8286776" cy="1059840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E3FD2B2-03AE-4CFC-8EF4-6EDBE6CC647A}">
      <dsp:nvSpPr>
        <dsp:cNvPr id="0" name=""/>
        <dsp:cNvSpPr/>
      </dsp:nvSpPr>
      <dsp:spPr>
        <a:xfrm>
          <a:off x="0" y="4395"/>
          <a:ext cx="8215338" cy="4496198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35000"/>
                <a:satMod val="253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tint val="42000"/>
                <a:satMod val="255000"/>
              </a:schemeClr>
            </a:gs>
            <a:gs pos="97000">
              <a:schemeClr val="accent1">
                <a:hueOff val="0"/>
                <a:satOff val="0"/>
                <a:lumOff val="0"/>
                <a:alphaOff val="0"/>
                <a:tint val="53000"/>
                <a:satMod val="26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ln>
          <a:noFill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US" sz="1800" kern="1200" dirty="0" smtClean="0"/>
            <a:t>	</a:t>
          </a:r>
          <a:r>
            <a:rPr lang="en-US" sz="2800" kern="1200" dirty="0" err="1" smtClean="0">
              <a:latin typeface="Times New Roman" pitchFamily="18" charset="0"/>
              <a:cs typeface="Times New Roman" pitchFamily="18" charset="0"/>
            </a:rPr>
            <a:t>Kompyuterdan</a:t>
          </a:r>
          <a:r>
            <a:rPr lang="en-US" sz="28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800" kern="1200" dirty="0" err="1" smtClean="0">
              <a:latin typeface="Times New Roman" pitchFamily="18" charset="0"/>
              <a:cs typeface="Times New Roman" pitchFamily="18" charset="0"/>
            </a:rPr>
            <a:t>foydalanuvchilar</a:t>
          </a:r>
          <a:r>
            <a:rPr lang="en-US" sz="28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800" kern="1200" dirty="0" err="1" smtClean="0">
              <a:latin typeface="Times New Roman" pitchFamily="18" charset="0"/>
              <a:cs typeface="Times New Roman" pitchFamily="18" charset="0"/>
            </a:rPr>
            <a:t>o‘z</a:t>
          </a:r>
          <a:r>
            <a:rPr lang="en-US" sz="28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800" kern="1200" dirty="0" err="1" smtClean="0">
              <a:latin typeface="Times New Roman" pitchFamily="18" charset="0"/>
              <a:cs typeface="Times New Roman" pitchFamily="18" charset="0"/>
            </a:rPr>
            <a:t>masalalarini</a:t>
          </a:r>
          <a:r>
            <a:rPr lang="en-US" sz="28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800" kern="1200" dirty="0" err="1" smtClean="0">
              <a:latin typeface="Times New Roman" pitchFamily="18" charset="0"/>
              <a:cs typeface="Times New Roman" pitchFamily="18" charset="0"/>
            </a:rPr>
            <a:t>to‘liq</a:t>
          </a:r>
          <a:r>
            <a:rPr lang="en-US" sz="28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800" kern="1200" dirty="0" err="1" smtClean="0">
              <a:latin typeface="Times New Roman" pitchFamily="18" charset="0"/>
              <a:cs typeface="Times New Roman" pitchFamily="18" charset="0"/>
            </a:rPr>
            <a:t>hal</a:t>
          </a:r>
          <a:r>
            <a:rPr lang="en-US" sz="28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800" kern="1200" dirty="0" err="1" smtClean="0">
              <a:latin typeface="Times New Roman" pitchFamily="18" charset="0"/>
              <a:cs typeface="Times New Roman" pitchFamily="18" charset="0"/>
            </a:rPr>
            <a:t>qilishlari</a:t>
          </a:r>
          <a:r>
            <a:rPr lang="en-US" sz="28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800" kern="1200" dirty="0" err="1" smtClean="0">
              <a:latin typeface="Times New Roman" pitchFamily="18" charset="0"/>
              <a:cs typeface="Times New Roman" pitchFamily="18" charset="0"/>
            </a:rPr>
            <a:t>uchun</a:t>
          </a:r>
          <a:r>
            <a:rPr lang="en-US" sz="28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800" kern="1200" dirty="0" err="1" smtClean="0">
              <a:latin typeface="Times New Roman" pitchFamily="18" charset="0"/>
              <a:cs typeface="Times New Roman" pitchFamily="18" charset="0"/>
            </a:rPr>
            <a:t>kompyuterdan</a:t>
          </a:r>
          <a:r>
            <a:rPr lang="en-US" sz="28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800" kern="1200" dirty="0" err="1" smtClean="0">
              <a:latin typeface="Times New Roman" pitchFamily="18" charset="0"/>
              <a:cs typeface="Times New Roman" pitchFamily="18" charset="0"/>
            </a:rPr>
            <a:t>ko‘proq</a:t>
          </a:r>
          <a:r>
            <a:rPr lang="en-US" sz="28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800" kern="1200" dirty="0" err="1" smtClean="0">
              <a:latin typeface="Times New Roman" pitchFamily="18" charset="0"/>
              <a:cs typeface="Times New Roman" pitchFamily="18" charset="0"/>
            </a:rPr>
            <a:t>imkoniyat</a:t>
          </a:r>
          <a:r>
            <a:rPr lang="en-US" sz="28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800" kern="1200" dirty="0" err="1" smtClean="0">
              <a:latin typeface="Times New Roman" pitchFamily="18" charset="0"/>
              <a:cs typeface="Times New Roman" pitchFamily="18" charset="0"/>
            </a:rPr>
            <a:t>talab</a:t>
          </a:r>
          <a:r>
            <a:rPr lang="en-US" sz="28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800" kern="1200" dirty="0" err="1" smtClean="0">
              <a:latin typeface="Times New Roman" pitchFamily="18" charset="0"/>
              <a:cs typeface="Times New Roman" pitchFamily="18" charset="0"/>
            </a:rPr>
            <a:t>qiladilar</a:t>
          </a:r>
          <a:r>
            <a:rPr lang="en-US" sz="28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800" kern="1200" dirty="0" err="1" smtClean="0">
              <a:latin typeface="Times New Roman" pitchFamily="18" charset="0"/>
              <a:cs typeface="Times New Roman" pitchFamily="18" charset="0"/>
            </a:rPr>
            <a:t>va</a:t>
          </a:r>
          <a:r>
            <a:rPr lang="en-US" sz="28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800" kern="1200" dirty="0" err="1" smtClean="0">
              <a:latin typeface="Times New Roman" pitchFamily="18" charset="0"/>
              <a:cs typeface="Times New Roman" pitchFamily="18" charset="0"/>
            </a:rPr>
            <a:t>bu</a:t>
          </a:r>
          <a:r>
            <a:rPr lang="en-US" sz="28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800" kern="1200" dirty="0" err="1" smtClean="0">
              <a:latin typeface="Times New Roman" pitchFamily="18" charset="0"/>
              <a:cs typeface="Times New Roman" pitchFamily="18" charset="0"/>
            </a:rPr>
            <a:t>muammoni</a:t>
          </a:r>
          <a:r>
            <a:rPr lang="en-US" sz="28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800" kern="1200" dirty="0" err="1" smtClean="0">
              <a:latin typeface="Times New Roman" pitchFamily="18" charset="0"/>
              <a:cs typeface="Times New Roman" pitchFamily="18" charset="0"/>
            </a:rPr>
            <a:t>hal</a:t>
          </a:r>
          <a:r>
            <a:rPr lang="en-US" sz="28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800" kern="1200" dirty="0" err="1" smtClean="0">
              <a:latin typeface="Times New Roman" pitchFamily="18" charset="0"/>
              <a:cs typeface="Times New Roman" pitchFamily="18" charset="0"/>
            </a:rPr>
            <a:t>qilish</a:t>
          </a:r>
          <a:r>
            <a:rPr lang="en-US" sz="28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800" kern="1200" dirty="0" err="1" smtClean="0">
              <a:latin typeface="Times New Roman" pitchFamily="18" charset="0"/>
              <a:cs typeface="Times New Roman" pitchFamily="18" charset="0"/>
            </a:rPr>
            <a:t>uchun</a:t>
          </a:r>
          <a:r>
            <a:rPr lang="en-US" sz="2800" kern="1200" dirty="0" smtClean="0">
              <a:latin typeface="Times New Roman" pitchFamily="18" charset="0"/>
              <a:cs typeface="Times New Roman" pitchFamily="18" charset="0"/>
            </a:rPr>
            <a:t>, </a:t>
          </a:r>
          <a:r>
            <a:rPr lang="en-US" sz="2800" kern="1200" dirty="0" err="1" smtClean="0">
              <a:latin typeface="Times New Roman" pitchFamily="18" charset="0"/>
              <a:cs typeface="Times New Roman" pitchFamily="18" charset="0"/>
            </a:rPr>
            <a:t>odatda</a:t>
          </a:r>
          <a:r>
            <a:rPr lang="en-US" sz="2800" kern="1200" dirty="0" smtClean="0">
              <a:latin typeface="Times New Roman" pitchFamily="18" charset="0"/>
              <a:cs typeface="Times New Roman" pitchFamily="18" charset="0"/>
            </a:rPr>
            <a:t>, </a:t>
          </a:r>
          <a:r>
            <a:rPr lang="en-US" sz="2800" kern="1200" dirty="0" err="1" smtClean="0">
              <a:latin typeface="Times New Roman" pitchFamily="18" charset="0"/>
              <a:cs typeface="Times New Roman" pitchFamily="18" charset="0"/>
            </a:rPr>
            <a:t>turli</a:t>
          </a:r>
          <a:r>
            <a:rPr lang="en-US" sz="28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800" kern="1200" dirty="0" err="1" smtClean="0">
              <a:latin typeface="Times New Roman" pitchFamily="18" charset="0"/>
              <a:cs typeface="Times New Roman" pitchFamily="18" charset="0"/>
            </a:rPr>
            <a:t>dasturlar</a:t>
          </a:r>
          <a:r>
            <a:rPr lang="en-US" sz="28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800" kern="1200" dirty="0" err="1" smtClean="0">
              <a:latin typeface="Times New Roman" pitchFamily="18" charset="0"/>
              <a:cs typeface="Times New Roman" pitchFamily="18" charset="0"/>
            </a:rPr>
            <a:t>yoki</a:t>
          </a:r>
          <a:r>
            <a:rPr lang="en-US" sz="28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800" kern="1200" dirty="0" err="1" smtClean="0">
              <a:latin typeface="Times New Roman" pitchFamily="18" charset="0"/>
              <a:cs typeface="Times New Roman" pitchFamily="18" charset="0"/>
            </a:rPr>
            <a:t>ularning</a:t>
          </a:r>
          <a:r>
            <a:rPr lang="en-US" sz="28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800" kern="1200" dirty="0" err="1" smtClean="0">
              <a:latin typeface="Times New Roman" pitchFamily="18" charset="0"/>
              <a:cs typeface="Times New Roman" pitchFamily="18" charset="0"/>
            </a:rPr>
            <a:t>majmuasidan</a:t>
          </a:r>
          <a:r>
            <a:rPr lang="en-US" sz="28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800" kern="1200" dirty="0" err="1" smtClean="0">
              <a:latin typeface="Times New Roman" pitchFamily="18" charset="0"/>
              <a:cs typeface="Times New Roman" pitchFamily="18" charset="0"/>
            </a:rPr>
            <a:t>foydalanadilar</a:t>
          </a:r>
          <a:r>
            <a:rPr lang="en-US" sz="2800" kern="1200" dirty="0" smtClean="0">
              <a:latin typeface="Times New Roman" pitchFamily="18" charset="0"/>
              <a:cs typeface="Times New Roman" pitchFamily="18" charset="0"/>
            </a:rPr>
            <a:t>. </a:t>
          </a:r>
          <a:r>
            <a:rPr lang="en-US" sz="2800" kern="1200" dirty="0" err="1" smtClean="0">
              <a:latin typeface="Times New Roman" pitchFamily="18" charset="0"/>
              <a:cs typeface="Times New Roman" pitchFamily="18" charset="0"/>
            </a:rPr>
            <a:t>Har</a:t>
          </a:r>
          <a:r>
            <a:rPr lang="en-US" sz="28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800" kern="1200" dirty="0" err="1" smtClean="0">
              <a:latin typeface="Times New Roman" pitchFamily="18" charset="0"/>
              <a:cs typeface="Times New Roman" pitchFamily="18" charset="0"/>
            </a:rPr>
            <a:t>qanday</a:t>
          </a:r>
          <a:r>
            <a:rPr lang="en-US" sz="28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800" kern="1200" dirty="0" err="1" smtClean="0">
              <a:latin typeface="Times New Roman" pitchFamily="18" charset="0"/>
              <a:cs typeface="Times New Roman" pitchFamily="18" charset="0"/>
            </a:rPr>
            <a:t>kompyuter</a:t>
          </a:r>
          <a:r>
            <a:rPr lang="en-US" sz="28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800" kern="1200" dirty="0" err="1" smtClean="0">
              <a:latin typeface="Times New Roman" pitchFamily="18" charset="0"/>
              <a:cs typeface="Times New Roman" pitchFamily="18" charset="0"/>
            </a:rPr>
            <a:t>o‘zidan-o‘zi</a:t>
          </a:r>
          <a:r>
            <a:rPr lang="en-US" sz="28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800" kern="1200" dirty="0" err="1" smtClean="0">
              <a:latin typeface="Times New Roman" pitchFamily="18" charset="0"/>
              <a:cs typeface="Times New Roman" pitchFamily="18" charset="0"/>
            </a:rPr>
            <a:t>ish</a:t>
          </a:r>
          <a:r>
            <a:rPr lang="en-US" sz="28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800" kern="1200" dirty="0" err="1" smtClean="0">
              <a:latin typeface="Times New Roman" pitchFamily="18" charset="0"/>
              <a:cs typeface="Times New Roman" pitchFamily="18" charset="0"/>
            </a:rPr>
            <a:t>holatiga</a:t>
          </a:r>
          <a:r>
            <a:rPr lang="en-US" sz="28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800" kern="1200" dirty="0" err="1" smtClean="0">
              <a:latin typeface="Times New Roman" pitchFamily="18" charset="0"/>
              <a:cs typeface="Times New Roman" pitchFamily="18" charset="0"/>
            </a:rPr>
            <a:t>kelmaydi</a:t>
          </a:r>
          <a:r>
            <a:rPr lang="en-US" sz="2800" kern="1200" dirty="0" smtClean="0">
              <a:latin typeface="Times New Roman" pitchFamily="18" charset="0"/>
              <a:cs typeface="Times New Roman" pitchFamily="18" charset="0"/>
            </a:rPr>
            <a:t>. </a:t>
          </a:r>
          <a:endParaRPr lang="ru-RU" sz="2800" kern="1200" dirty="0" smtClean="0">
            <a:latin typeface="Times New Roman" pitchFamily="18" charset="0"/>
            <a:cs typeface="Times New Roman" pitchFamily="18" charset="0"/>
          </a:endParaRPr>
        </a:p>
        <a:p>
          <a:pPr marL="0" marR="0" lvl="0" indent="0" algn="ctr" defTabSz="622300" eaLnBrk="1" fontAlgn="auto" latinLnBrk="0" hangingPunct="1">
            <a:lnSpc>
              <a:spcPct val="90000"/>
            </a:lnSpc>
            <a:spcBef>
              <a:spcPct val="0"/>
            </a:spcBef>
            <a:spcAft>
              <a:spcPct val="35000"/>
            </a:spcAft>
            <a:buClrTx/>
            <a:buSzTx/>
            <a:buFontTx/>
            <a:buNone/>
            <a:tabLst/>
            <a:defRPr/>
          </a:pPr>
          <a:r>
            <a:rPr lang="en-US" sz="2800" kern="1200" dirty="0" err="1" smtClean="0">
              <a:latin typeface="Times New Roman" pitchFamily="18" charset="0"/>
              <a:cs typeface="Times New Roman" pitchFamily="18" charset="0"/>
            </a:rPr>
            <a:t>Uni</a:t>
          </a:r>
          <a:r>
            <a:rPr lang="en-US" sz="28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800" kern="1200" dirty="0" err="1" smtClean="0">
              <a:latin typeface="Times New Roman" pitchFamily="18" charset="0"/>
              <a:cs typeface="Times New Roman" pitchFamily="18" charset="0"/>
            </a:rPr>
            <a:t>ish</a:t>
          </a:r>
          <a:r>
            <a:rPr lang="en-US" sz="28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800" kern="1200" dirty="0" err="1" smtClean="0">
              <a:latin typeface="Times New Roman" pitchFamily="18" charset="0"/>
              <a:cs typeface="Times New Roman" pitchFamily="18" charset="0"/>
            </a:rPr>
            <a:t>holatiga</a:t>
          </a:r>
          <a:r>
            <a:rPr lang="en-US" sz="28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800" kern="1200" dirty="0" err="1" smtClean="0">
              <a:latin typeface="Times New Roman" pitchFamily="18" charset="0"/>
              <a:cs typeface="Times New Roman" pitchFamily="18" charset="0"/>
            </a:rPr>
            <a:t>keltirish</a:t>
          </a:r>
          <a:r>
            <a:rPr lang="en-US" sz="28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800" kern="1200" dirty="0" err="1" smtClean="0">
              <a:latin typeface="Times New Roman" pitchFamily="18" charset="0"/>
              <a:cs typeface="Times New Roman" pitchFamily="18" charset="0"/>
            </a:rPr>
            <a:t>va</a:t>
          </a:r>
          <a:r>
            <a:rPr lang="en-US" sz="28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800" kern="1200" dirty="0" err="1" smtClean="0">
              <a:latin typeface="Times New Roman" pitchFamily="18" charset="0"/>
              <a:cs typeface="Times New Roman" pitchFamily="18" charset="0"/>
            </a:rPr>
            <a:t>qurilmalarni</a:t>
          </a:r>
          <a:r>
            <a:rPr lang="en-US" sz="28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800" kern="1200" dirty="0" err="1" smtClean="0">
              <a:latin typeface="Times New Roman" pitchFamily="18" charset="0"/>
              <a:cs typeface="Times New Roman" pitchFamily="18" charset="0"/>
            </a:rPr>
            <a:t>boshqarish</a:t>
          </a:r>
          <a:r>
            <a:rPr lang="en-US" sz="28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800" kern="1200" dirty="0" err="1" smtClean="0">
              <a:latin typeface="Times New Roman" pitchFamily="18" charset="0"/>
              <a:cs typeface="Times New Roman" pitchFamily="18" charset="0"/>
            </a:rPr>
            <a:t>uchun</a:t>
          </a:r>
          <a:r>
            <a:rPr lang="en-US" sz="28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800" kern="1200" dirty="0" err="1" smtClean="0">
              <a:latin typeface="Times New Roman" pitchFamily="18" charset="0"/>
              <a:cs typeface="Times New Roman" pitchFamily="18" charset="0"/>
            </a:rPr>
            <a:t>maxsus</a:t>
          </a:r>
          <a:r>
            <a:rPr lang="en-US" sz="28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800" kern="1200" dirty="0" err="1" smtClean="0">
              <a:latin typeface="Times New Roman" pitchFamily="18" charset="0"/>
              <a:cs typeface="Times New Roman" pitchFamily="18" charset="0"/>
            </a:rPr>
            <a:t>dasturiy</a:t>
          </a:r>
          <a:r>
            <a:rPr lang="en-US" sz="28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800" kern="1200" dirty="0" err="1" smtClean="0">
              <a:latin typeface="Times New Roman" pitchFamily="18" charset="0"/>
              <a:cs typeface="Times New Roman" pitchFamily="18" charset="0"/>
            </a:rPr>
            <a:t>ta’minot</a:t>
          </a:r>
          <a:r>
            <a:rPr lang="en-US" sz="28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800" kern="1200" dirty="0" err="1" smtClean="0">
              <a:latin typeface="Times New Roman" pitchFamily="18" charset="0"/>
              <a:cs typeface="Times New Roman" pitchFamily="18" charset="0"/>
            </a:rPr>
            <a:t>yoki</a:t>
          </a:r>
          <a:r>
            <a:rPr lang="en-US" sz="2800" kern="1200" dirty="0" smtClean="0">
              <a:latin typeface="Times New Roman" pitchFamily="18" charset="0"/>
              <a:cs typeface="Times New Roman" pitchFamily="18" charset="0"/>
            </a:rPr>
            <a:t>, </a:t>
          </a:r>
          <a:r>
            <a:rPr lang="en-US" sz="2800" kern="1200" dirty="0" err="1" smtClean="0">
              <a:latin typeface="Times New Roman" pitchFamily="18" charset="0"/>
              <a:cs typeface="Times New Roman" pitchFamily="18" charset="0"/>
            </a:rPr>
            <a:t>boshqacha</a:t>
          </a:r>
          <a:r>
            <a:rPr lang="en-US" sz="28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800" kern="1200" dirty="0" err="1" smtClean="0">
              <a:latin typeface="Times New Roman" pitchFamily="18" charset="0"/>
              <a:cs typeface="Times New Roman" pitchFamily="18" charset="0"/>
            </a:rPr>
            <a:t>qilib</a:t>
          </a:r>
          <a:r>
            <a:rPr lang="en-US" sz="28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800" kern="1200" dirty="0" err="1" smtClean="0">
              <a:latin typeface="Times New Roman" pitchFamily="18" charset="0"/>
              <a:cs typeface="Times New Roman" pitchFamily="18" charset="0"/>
            </a:rPr>
            <a:t>ayitganda</a:t>
          </a:r>
          <a:r>
            <a:rPr lang="en-US" sz="2800" kern="1200" dirty="0" smtClean="0">
              <a:latin typeface="Times New Roman" pitchFamily="18" charset="0"/>
              <a:cs typeface="Times New Roman" pitchFamily="18" charset="0"/>
            </a:rPr>
            <a:t>, </a:t>
          </a:r>
          <a:r>
            <a:rPr lang="en-US" sz="2800" kern="1200" dirty="0" err="1" smtClean="0">
              <a:latin typeface="Times New Roman" pitchFamily="18" charset="0"/>
              <a:cs typeface="Times New Roman" pitchFamily="18" charset="0"/>
            </a:rPr>
            <a:t>operatsion</a:t>
          </a:r>
          <a:r>
            <a:rPr lang="en-US" sz="28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800" kern="1200" dirty="0" err="1" smtClean="0">
              <a:latin typeface="Times New Roman" pitchFamily="18" charset="0"/>
              <a:cs typeface="Times New Roman" pitchFamily="18" charset="0"/>
            </a:rPr>
            <a:t>sistema</a:t>
          </a:r>
          <a:r>
            <a:rPr lang="en-US" sz="28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800" kern="1200" dirty="0" err="1" smtClean="0">
              <a:latin typeface="Times New Roman" pitchFamily="18" charset="0"/>
              <a:cs typeface="Times New Roman" pitchFamily="18" charset="0"/>
            </a:rPr>
            <a:t>lozim</a:t>
          </a:r>
          <a:r>
            <a:rPr lang="en-US" sz="2800" kern="1200" dirty="0" smtClean="0">
              <a:latin typeface="Times New Roman" pitchFamily="18" charset="0"/>
              <a:cs typeface="Times New Roman" pitchFamily="18" charset="0"/>
            </a:rPr>
            <a:t>.</a:t>
          </a:r>
          <a:endParaRPr lang="ru-RU" sz="2800" kern="1200" dirty="0" smtClean="0">
            <a:latin typeface="Times New Roman" pitchFamily="18" charset="0"/>
            <a:cs typeface="Times New Roman" pitchFamily="18" charset="0"/>
          </a:endParaRPr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200" kern="1200" dirty="0"/>
        </a:p>
      </dsp:txBody>
      <dsp:txXfrm>
        <a:off x="219486" y="223881"/>
        <a:ext cx="7776366" cy="4057226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61F9396-80B8-47C3-B171-A78EEEC09612}">
      <dsp:nvSpPr>
        <dsp:cNvPr id="0" name=""/>
        <dsp:cNvSpPr/>
      </dsp:nvSpPr>
      <dsp:spPr>
        <a:xfrm>
          <a:off x="0" y="2"/>
          <a:ext cx="6215106" cy="999527"/>
        </a:xfrm>
        <a:prstGeom prst="round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35000"/>
                <a:satMod val="253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tint val="42000"/>
                <a:satMod val="255000"/>
              </a:schemeClr>
            </a:gs>
            <a:gs pos="97000">
              <a:schemeClr val="accent4">
                <a:hueOff val="0"/>
                <a:satOff val="0"/>
                <a:lumOff val="0"/>
                <a:alphaOff val="0"/>
                <a:tint val="53000"/>
                <a:satMod val="26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ln>
          <a:noFill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05740" tIns="205740" rIns="205740" bIns="205740" numCol="1" spcCol="1270" anchor="ctr" anchorCtr="0">
          <a:noAutofit/>
        </a:bodyPr>
        <a:lstStyle/>
        <a:p>
          <a:pPr lvl="0" algn="l" defTabSz="2400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5400" b="1" kern="1200" dirty="0" err="1" smtClean="0"/>
            <a:t>Mavzuni</a:t>
          </a:r>
          <a:r>
            <a:rPr lang="en-US" sz="5400" b="1" kern="1200" dirty="0" smtClean="0"/>
            <a:t> </a:t>
          </a:r>
          <a:r>
            <a:rPr lang="en-US" sz="5400" b="1" kern="1200" dirty="0" err="1" smtClean="0"/>
            <a:t>yoritish</a:t>
          </a:r>
          <a:r>
            <a:rPr lang="en-US" sz="5400" b="1" kern="1200" dirty="0" smtClean="0"/>
            <a:t>:</a:t>
          </a:r>
          <a:endParaRPr lang="en-US" sz="5400" b="1" kern="1200" dirty="0"/>
        </a:p>
      </dsp:txBody>
      <dsp:txXfrm>
        <a:off x="48793" y="48795"/>
        <a:ext cx="6117520" cy="901941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F0C3CBD-984D-418D-96D7-11EE96F00AFD}">
      <dsp:nvSpPr>
        <dsp:cNvPr id="0" name=""/>
        <dsp:cNvSpPr/>
      </dsp:nvSpPr>
      <dsp:spPr>
        <a:xfrm>
          <a:off x="0" y="0"/>
          <a:ext cx="7928000" cy="1855560"/>
        </a:xfrm>
        <a:prstGeom prst="roundRect">
          <a:avLst/>
        </a:prstGeom>
        <a:gradFill rotWithShape="1">
          <a:gsLst>
            <a:gs pos="0">
              <a:schemeClr val="accent1">
                <a:tint val="35000"/>
                <a:satMod val="253000"/>
              </a:schemeClr>
            </a:gs>
            <a:gs pos="50000">
              <a:schemeClr val="accent1">
                <a:tint val="42000"/>
                <a:satMod val="255000"/>
              </a:schemeClr>
            </a:gs>
            <a:gs pos="97000">
              <a:schemeClr val="accent1">
                <a:tint val="53000"/>
                <a:satMod val="260000"/>
              </a:schemeClr>
            </a:gs>
            <a:gs pos="100000">
              <a:schemeClr val="accent1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ln w="9525" cap="flat" cmpd="sng" algn="ctr">
          <a:solidFill>
            <a:schemeClr val="accent1"/>
          </a:solidFill>
          <a:prstDash val="solid"/>
        </a:ln>
        <a:effectLst>
          <a:outerShdw blurRad="63500" dist="25400" dir="5400000" rotWithShape="0">
            <a:srgbClr val="000000">
              <a:alpha val="43137"/>
            </a:srgbClr>
          </a:outerShdw>
        </a:effectLst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err="1" smtClean="0">
              <a:latin typeface="Times New Roman" pitchFamily="18" charset="0"/>
              <a:cs typeface="Times New Roman" pitchFamily="18" charset="0"/>
            </a:rPr>
            <a:t>Demak</a:t>
          </a:r>
          <a:r>
            <a:rPr lang="en-US" sz="2000" b="1" kern="1200" dirty="0" smtClean="0">
              <a:latin typeface="Times New Roman" pitchFamily="18" charset="0"/>
              <a:cs typeface="Times New Roman" pitchFamily="18" charset="0"/>
            </a:rPr>
            <a:t>, </a:t>
          </a:r>
          <a:r>
            <a:rPr lang="en-US" sz="2000" b="1" kern="1200" dirty="0" err="1" smtClean="0">
              <a:latin typeface="Times New Roman" pitchFamily="18" charset="0"/>
              <a:cs typeface="Times New Roman" pitchFamily="18" charset="0"/>
            </a:rPr>
            <a:t>kompyuter</a:t>
          </a:r>
          <a:r>
            <a:rPr lang="en-US" sz="2000" b="1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000" b="1" kern="1200" dirty="0" err="1" smtClean="0">
              <a:latin typeface="Times New Roman" pitchFamily="18" charset="0"/>
              <a:cs typeface="Times New Roman" pitchFamily="18" charset="0"/>
            </a:rPr>
            <a:t>ishga</a:t>
          </a:r>
          <a:r>
            <a:rPr lang="en-US" sz="2000" b="1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000" b="1" kern="1200" dirty="0" err="1" smtClean="0">
              <a:latin typeface="Times New Roman" pitchFamily="18" charset="0"/>
              <a:cs typeface="Times New Roman" pitchFamily="18" charset="0"/>
            </a:rPr>
            <a:t>tushurilgach</a:t>
          </a:r>
          <a:r>
            <a:rPr lang="en-US" sz="2000" b="1" kern="1200" dirty="0" smtClean="0">
              <a:latin typeface="Times New Roman" pitchFamily="18" charset="0"/>
              <a:cs typeface="Times New Roman" pitchFamily="18" charset="0"/>
            </a:rPr>
            <a:t>, </a:t>
          </a:r>
          <a:r>
            <a:rPr lang="en-US" sz="2000" b="1" kern="1200" dirty="0" err="1" smtClean="0">
              <a:latin typeface="Times New Roman" pitchFamily="18" charset="0"/>
              <a:cs typeface="Times New Roman" pitchFamily="18" charset="0"/>
            </a:rPr>
            <a:t>uning</a:t>
          </a:r>
          <a:r>
            <a:rPr lang="en-US" sz="2000" b="1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000" b="1" kern="1200" dirty="0" err="1" smtClean="0">
              <a:latin typeface="Times New Roman" pitchFamily="18" charset="0"/>
              <a:cs typeface="Times New Roman" pitchFamily="18" charset="0"/>
            </a:rPr>
            <a:t>qurilmalari</a:t>
          </a:r>
          <a:r>
            <a:rPr lang="en-US" sz="2000" b="1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000" b="1" kern="1200" dirty="0" err="1" smtClean="0">
              <a:latin typeface="Times New Roman" pitchFamily="18" charset="0"/>
              <a:cs typeface="Times New Roman" pitchFamily="18" charset="0"/>
            </a:rPr>
            <a:t>bilan</a:t>
          </a:r>
          <a:r>
            <a:rPr lang="en-US" sz="2000" b="1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000" b="1" kern="1200" dirty="0" err="1" smtClean="0">
              <a:latin typeface="Times New Roman" pitchFamily="18" charset="0"/>
              <a:cs typeface="Times New Roman" pitchFamily="18" charset="0"/>
            </a:rPr>
            <a:t>bir</a:t>
          </a:r>
          <a:r>
            <a:rPr lang="en-US" sz="2000" b="1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000" b="1" kern="1200" dirty="0" err="1" smtClean="0">
              <a:latin typeface="Times New Roman" pitchFamily="18" charset="0"/>
              <a:cs typeface="Times New Roman" pitchFamily="18" charset="0"/>
            </a:rPr>
            <a:t>vaqtda</a:t>
          </a:r>
          <a:r>
            <a:rPr lang="en-US" sz="2000" b="1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000" b="1" kern="1200" dirty="0" err="1" smtClean="0">
              <a:latin typeface="Times New Roman" pitchFamily="18" charset="0"/>
              <a:cs typeface="Times New Roman" pitchFamily="18" charset="0"/>
            </a:rPr>
            <a:t>maxsus</a:t>
          </a:r>
          <a:r>
            <a:rPr lang="en-US" sz="2000" b="1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000" b="1" kern="1200" dirty="0" err="1" smtClean="0">
              <a:latin typeface="Times New Roman" pitchFamily="18" charset="0"/>
              <a:cs typeface="Times New Roman" pitchFamily="18" charset="0"/>
            </a:rPr>
            <a:t>dastur</a:t>
          </a:r>
          <a:r>
            <a:rPr lang="en-US" sz="2000" b="1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000" b="1" kern="1200" dirty="0" err="1" smtClean="0">
              <a:latin typeface="Times New Roman" pitchFamily="18" charset="0"/>
              <a:cs typeface="Times New Roman" pitchFamily="18" charset="0"/>
            </a:rPr>
            <a:t>ishga</a:t>
          </a:r>
          <a:r>
            <a:rPr lang="en-US" sz="2000" b="1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000" b="1" kern="1200" dirty="0" err="1" smtClean="0">
              <a:latin typeface="Times New Roman" pitchFamily="18" charset="0"/>
              <a:cs typeface="Times New Roman" pitchFamily="18" charset="0"/>
            </a:rPr>
            <a:t>tushadi</a:t>
          </a:r>
          <a:r>
            <a:rPr lang="en-US" sz="2000" b="1" kern="1200" dirty="0" smtClean="0">
              <a:latin typeface="Times New Roman" pitchFamily="18" charset="0"/>
              <a:cs typeface="Times New Roman" pitchFamily="18" charset="0"/>
            </a:rPr>
            <a:t>. </a:t>
          </a:r>
          <a:r>
            <a:rPr lang="en-US" sz="2000" b="1" kern="1200" dirty="0" err="1" smtClean="0">
              <a:latin typeface="Times New Roman" pitchFamily="18" charset="0"/>
              <a:cs typeface="Times New Roman" pitchFamily="18" charset="0"/>
            </a:rPr>
            <a:t>Mazkur</a:t>
          </a:r>
          <a:r>
            <a:rPr lang="en-US" sz="2000" b="1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000" b="1" kern="1200" dirty="0" err="1" smtClean="0">
              <a:latin typeface="Times New Roman" pitchFamily="18" charset="0"/>
              <a:cs typeface="Times New Roman" pitchFamily="18" charset="0"/>
            </a:rPr>
            <a:t>dastur</a:t>
          </a:r>
          <a:r>
            <a:rPr lang="en-US" sz="2000" b="1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000" b="1" kern="1200" dirty="0" err="1" smtClean="0">
              <a:latin typeface="Times New Roman" pitchFamily="18" charset="0"/>
              <a:cs typeface="Times New Roman" pitchFamily="18" charset="0"/>
            </a:rPr>
            <a:t>foydalanuvchi</a:t>
          </a:r>
          <a:r>
            <a:rPr lang="en-US" sz="2000" b="1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000" b="1" kern="1200" dirty="0" err="1" smtClean="0">
              <a:latin typeface="Times New Roman" pitchFamily="18" charset="0"/>
              <a:cs typeface="Times New Roman" pitchFamily="18" charset="0"/>
            </a:rPr>
            <a:t>bilan</a:t>
          </a:r>
          <a:r>
            <a:rPr lang="en-US" sz="2000" b="1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000" b="1" kern="1200" dirty="0" err="1" smtClean="0">
              <a:latin typeface="Times New Roman" pitchFamily="18" charset="0"/>
              <a:cs typeface="Times New Roman" pitchFamily="18" charset="0"/>
            </a:rPr>
            <a:t>kompyuter</a:t>
          </a:r>
          <a:r>
            <a:rPr lang="en-US" sz="2000" b="1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000" b="1" kern="1200" dirty="0" err="1" smtClean="0">
              <a:latin typeface="Times New Roman" pitchFamily="18" charset="0"/>
              <a:cs typeface="Times New Roman" pitchFamily="18" charset="0"/>
            </a:rPr>
            <a:t>o‘rtasidagi</a:t>
          </a:r>
          <a:r>
            <a:rPr lang="en-US" sz="2000" b="1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000" b="1" kern="1200" dirty="0" err="1" smtClean="0">
              <a:latin typeface="Times New Roman" pitchFamily="18" charset="0"/>
              <a:cs typeface="Times New Roman" pitchFamily="18" charset="0"/>
            </a:rPr>
            <a:t>muloqotni</a:t>
          </a:r>
          <a:r>
            <a:rPr lang="en-US" sz="2000" b="1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000" b="1" kern="1200" dirty="0" err="1" smtClean="0">
              <a:latin typeface="Times New Roman" pitchFamily="18" charset="0"/>
              <a:cs typeface="Times New Roman" pitchFamily="18" charset="0"/>
            </a:rPr>
            <a:t>ta’minlaydi</a:t>
          </a:r>
          <a:r>
            <a:rPr lang="en-US" sz="2000" b="1" kern="1200" dirty="0" smtClean="0">
              <a:latin typeface="Times New Roman" pitchFamily="18" charset="0"/>
              <a:cs typeface="Times New Roman" pitchFamily="18" charset="0"/>
            </a:rPr>
            <a:t>. </a:t>
          </a:r>
          <a:r>
            <a:rPr lang="en-US" sz="2000" b="1" kern="1200" dirty="0" err="1" smtClean="0">
              <a:latin typeface="Times New Roman" pitchFamily="18" charset="0"/>
              <a:cs typeface="Times New Roman" pitchFamily="18" charset="0"/>
            </a:rPr>
            <a:t>Shuningdek</a:t>
          </a:r>
          <a:r>
            <a:rPr lang="en-US" sz="2000" b="1" kern="1200" dirty="0" smtClean="0">
              <a:latin typeface="Times New Roman" pitchFamily="18" charset="0"/>
              <a:cs typeface="Times New Roman" pitchFamily="18" charset="0"/>
            </a:rPr>
            <a:t>, </a:t>
          </a:r>
          <a:r>
            <a:rPr lang="en-US" sz="2000" b="1" kern="1200" dirty="0" err="1" smtClean="0">
              <a:latin typeface="Times New Roman" pitchFamily="18" charset="0"/>
              <a:cs typeface="Times New Roman" pitchFamily="18" charset="0"/>
            </a:rPr>
            <a:t>operatsion</a:t>
          </a:r>
          <a:r>
            <a:rPr lang="en-US" sz="2000" b="1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000" b="1" kern="1200" dirty="0" err="1" smtClean="0">
              <a:latin typeface="Times New Roman" pitchFamily="18" charset="0"/>
              <a:cs typeface="Times New Roman" pitchFamily="18" charset="0"/>
            </a:rPr>
            <a:t>sistema</a:t>
          </a:r>
          <a:r>
            <a:rPr lang="en-US" sz="2000" b="1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000" b="1" kern="1200" dirty="0" err="1" smtClean="0">
              <a:latin typeface="Times New Roman" pitchFamily="18" charset="0"/>
              <a:cs typeface="Times New Roman" pitchFamily="18" charset="0"/>
            </a:rPr>
            <a:t>kompyuterning</a:t>
          </a:r>
          <a:r>
            <a:rPr lang="en-US" sz="2000" b="1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000" b="1" kern="1200" dirty="0" err="1" smtClean="0">
              <a:latin typeface="Times New Roman" pitchFamily="18" charset="0"/>
              <a:cs typeface="Times New Roman" pitchFamily="18" charset="0"/>
            </a:rPr>
            <a:t>barcha</a:t>
          </a:r>
          <a:r>
            <a:rPr lang="en-US" sz="2000" b="1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000" b="1" kern="1200" dirty="0" err="1" smtClean="0">
              <a:latin typeface="Times New Roman" pitchFamily="18" charset="0"/>
              <a:cs typeface="Times New Roman" pitchFamily="18" charset="0"/>
            </a:rPr>
            <a:t>qurilmalarini</a:t>
          </a:r>
          <a:r>
            <a:rPr lang="en-US" sz="2000" b="1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000" b="1" kern="1200" dirty="0" err="1" smtClean="0">
              <a:latin typeface="Times New Roman" pitchFamily="18" charset="0"/>
              <a:cs typeface="Times New Roman" pitchFamily="18" charset="0"/>
            </a:rPr>
            <a:t>boshqarish</a:t>
          </a:r>
          <a:r>
            <a:rPr lang="en-US" sz="2000" b="1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000" b="1" kern="1200" dirty="0" err="1" smtClean="0">
              <a:latin typeface="Times New Roman" pitchFamily="18" charset="0"/>
              <a:cs typeface="Times New Roman" pitchFamily="18" charset="0"/>
            </a:rPr>
            <a:t>imkonini</a:t>
          </a:r>
          <a:r>
            <a:rPr lang="en-US" sz="2000" b="1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000" b="1" kern="1200" dirty="0" err="1" smtClean="0">
              <a:latin typeface="Times New Roman" pitchFamily="18" charset="0"/>
              <a:cs typeface="Times New Roman" pitchFamily="18" charset="0"/>
            </a:rPr>
            <a:t>beradi</a:t>
          </a:r>
          <a:r>
            <a:rPr lang="en-US" sz="2000" b="1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000" b="1" kern="1200" dirty="0" err="1" smtClean="0">
              <a:latin typeface="Times New Roman" pitchFamily="18" charset="0"/>
              <a:cs typeface="Times New Roman" pitchFamily="18" charset="0"/>
            </a:rPr>
            <a:t>va</a:t>
          </a:r>
          <a:r>
            <a:rPr lang="en-US" sz="2000" b="1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000" b="1" kern="1200" dirty="0" err="1" smtClean="0">
              <a:latin typeface="Times New Roman" pitchFamily="18" charset="0"/>
              <a:cs typeface="Times New Roman" pitchFamily="18" charset="0"/>
            </a:rPr>
            <a:t>quydagi</a:t>
          </a:r>
          <a:r>
            <a:rPr lang="en-US" sz="2000" b="1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000" b="1" kern="1200" dirty="0" err="1" smtClean="0">
              <a:latin typeface="Times New Roman" pitchFamily="18" charset="0"/>
              <a:cs typeface="Times New Roman" pitchFamily="18" charset="0"/>
            </a:rPr>
            <a:t>vazifalarni</a:t>
          </a:r>
          <a:r>
            <a:rPr lang="en-US" sz="2000" b="1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000" b="1" kern="1200" dirty="0" err="1" smtClean="0">
              <a:latin typeface="Times New Roman" pitchFamily="18" charset="0"/>
              <a:cs typeface="Times New Roman" pitchFamily="18" charset="0"/>
            </a:rPr>
            <a:t>amalga</a:t>
          </a:r>
          <a:r>
            <a:rPr lang="en-US" sz="2000" b="1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000" b="1" kern="1200" dirty="0" err="1" smtClean="0">
              <a:latin typeface="Times New Roman" pitchFamily="18" charset="0"/>
              <a:cs typeface="Times New Roman" pitchFamily="18" charset="0"/>
            </a:rPr>
            <a:t>oshiradi</a:t>
          </a:r>
          <a:r>
            <a:rPr lang="en-US" sz="2000" b="1" kern="1200" dirty="0" smtClean="0">
              <a:latin typeface="Times New Roman" pitchFamily="18" charset="0"/>
              <a:cs typeface="Times New Roman" pitchFamily="18" charset="0"/>
            </a:rPr>
            <a:t>:</a:t>
          </a:r>
          <a:endParaRPr lang="ru-RU" sz="2000" b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90581" y="90581"/>
        <a:ext cx="7746838" cy="167439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6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7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18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9.xml><?xml version="1.0" encoding="utf-8"?>
<dgm:layoutDef xmlns:dgm="http://schemas.openxmlformats.org/drawingml/2006/diagram" xmlns:a="http://schemas.openxmlformats.org/drawingml/2006/main" uniqueId="urn:microsoft.com/office/officeart/2005/8/layout/default#1">
  <dgm:title val=""/>
  <dgm:desc val=""/>
  <dgm:catLst>
    <dgm:cat type="lis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3#1">
  <dgm:title val=""/>
  <dgm:desc val=""/>
  <dgm:catLst>
    <dgm:cat type="list" pri="14000"/>
    <dgm:cat type="convert" pri="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0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6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7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8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9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0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20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152C4162-2331-4F77-807A-3240E28D539A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A9B8D60F-DE06-4C7A-913B-17CAD8A887AF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30C6BBC9-E16F-4D1E-BD53-9A803B2DF743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C5A1A2-270A-46DA-B82D-895DDF15749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75E18008-7625-4674-B891-1B2430D30EF7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7C2A0A52-2053-48E9-8D91-9DD9C219020B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5B48586A-A7E3-47E1-BD36-2B37AE1BF01B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CF694C83-917F-4971-9F96-F7634214CC22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7E4B6670-B3C3-4AB1-871B-10A6BA4F525D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9915BE6A-C770-4E6D-A5BA-D6EA68ABADF7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6" name="Прямоугольник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EBCC4851-52AE-499D-81CD-1AAA462A982E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97379A7D-12A5-4052-9CB2-B0F2F588C360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9" name="Блок-схема: процесс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Блок-схема: процесс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Кольцо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pPr>
              <a:defRPr/>
            </a:pPr>
            <a:fld id="{3399AB02-5F00-48C8-A732-32044ADC59A3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10" r:id="rId1"/>
    <p:sldLayoutId id="2147484011" r:id="rId2"/>
    <p:sldLayoutId id="2147484012" r:id="rId3"/>
    <p:sldLayoutId id="2147484013" r:id="rId4"/>
    <p:sldLayoutId id="2147484014" r:id="rId5"/>
    <p:sldLayoutId id="2147484015" r:id="rId6"/>
    <p:sldLayoutId id="2147484016" r:id="rId7"/>
    <p:sldLayoutId id="2147484017" r:id="rId8"/>
    <p:sldLayoutId id="2147484018" r:id="rId9"/>
    <p:sldLayoutId id="2147484019" r:id="rId10"/>
    <p:sldLayoutId id="2147484020" r:id="rId11"/>
    <p:sldLayoutId id="2147484021" r:id="rId12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2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2.xml"/><Relationship Id="rId3" Type="http://schemas.openxmlformats.org/officeDocument/2006/relationships/image" Target="../media/image4.png"/><Relationship Id="rId7" Type="http://schemas.openxmlformats.org/officeDocument/2006/relationships/diagramQuickStyle" Target="../diagrams/quickStyle12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diagramLayout" Target="../diagrams/layout12.xml"/><Relationship Id="rId5" Type="http://schemas.openxmlformats.org/officeDocument/2006/relationships/diagramData" Target="../diagrams/data12.xml"/><Relationship Id="rId4" Type="http://schemas.openxmlformats.org/officeDocument/2006/relationships/image" Target="../media/image11.jpeg"/><Relationship Id="rId9" Type="http://schemas.microsoft.com/office/2007/relationships/diagramDrawing" Target="../diagrams/drawing1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diagramData" Target="../diagrams/data13.xml"/><Relationship Id="rId7" Type="http://schemas.microsoft.com/office/2007/relationships/diagramDrawing" Target="../diagrams/drawing13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13.xml"/><Relationship Id="rId5" Type="http://schemas.openxmlformats.org/officeDocument/2006/relationships/diagramQuickStyle" Target="../diagrams/quickStyle13.xml"/><Relationship Id="rId4" Type="http://schemas.openxmlformats.org/officeDocument/2006/relationships/diagramLayout" Target="../diagrams/layout13.xml"/></Relationships>
</file>

<file path=ppt/slides/_rels/slide1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4.xml"/><Relationship Id="rId3" Type="http://schemas.openxmlformats.org/officeDocument/2006/relationships/image" Target="../media/image4.png"/><Relationship Id="rId7" Type="http://schemas.openxmlformats.org/officeDocument/2006/relationships/diagramColors" Target="../diagrams/colors14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2.xml"/><Relationship Id="rId6" Type="http://schemas.openxmlformats.org/officeDocument/2006/relationships/diagramQuickStyle" Target="../diagrams/quickStyle14.xml"/><Relationship Id="rId5" Type="http://schemas.openxmlformats.org/officeDocument/2006/relationships/diagramLayout" Target="../diagrams/layout14.xml"/><Relationship Id="rId4" Type="http://schemas.openxmlformats.org/officeDocument/2006/relationships/diagramData" Target="../diagrams/data1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13" Type="http://schemas.openxmlformats.org/officeDocument/2006/relationships/diagramColors" Target="../diagrams/colors15.xml"/><Relationship Id="rId3" Type="http://schemas.openxmlformats.org/officeDocument/2006/relationships/image" Target="../media/image3.jpeg"/><Relationship Id="rId7" Type="http://schemas.openxmlformats.org/officeDocument/2006/relationships/image" Target="../media/image12.png"/><Relationship Id="rId12" Type="http://schemas.openxmlformats.org/officeDocument/2006/relationships/diagramQuickStyle" Target="../diagrams/quickStyle15.xml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11" Type="http://schemas.openxmlformats.org/officeDocument/2006/relationships/diagramLayout" Target="../diagrams/layout15.xml"/><Relationship Id="rId5" Type="http://schemas.openxmlformats.org/officeDocument/2006/relationships/image" Target="../media/image8.png"/><Relationship Id="rId10" Type="http://schemas.openxmlformats.org/officeDocument/2006/relationships/diagramData" Target="../diagrams/data15.xml"/><Relationship Id="rId4" Type="http://schemas.openxmlformats.org/officeDocument/2006/relationships/image" Target="../media/image4.png"/><Relationship Id="rId9" Type="http://schemas.openxmlformats.org/officeDocument/2006/relationships/image" Target="../media/image5.png"/><Relationship Id="rId14" Type="http://schemas.microsoft.com/office/2007/relationships/diagramDrawing" Target="../diagrams/drawing15.xml"/></Relationships>
</file>

<file path=ppt/slides/_rels/slide16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6.xml"/><Relationship Id="rId3" Type="http://schemas.openxmlformats.org/officeDocument/2006/relationships/image" Target="../media/image4.png"/><Relationship Id="rId7" Type="http://schemas.openxmlformats.org/officeDocument/2006/relationships/diagramColors" Target="../diagrams/colors16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6.xml"/><Relationship Id="rId5" Type="http://schemas.openxmlformats.org/officeDocument/2006/relationships/diagramLayout" Target="../diagrams/layout16.xml"/><Relationship Id="rId4" Type="http://schemas.openxmlformats.org/officeDocument/2006/relationships/diagramData" Target="../diagrams/data16.xml"/><Relationship Id="rId9" Type="http://schemas.openxmlformats.org/officeDocument/2006/relationships/image" Target="../media/image13.jpeg"/></Relationships>
</file>

<file path=ppt/slides/_rels/slide17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7.xml"/><Relationship Id="rId3" Type="http://schemas.openxmlformats.org/officeDocument/2006/relationships/image" Target="../media/image4.png"/><Relationship Id="rId7" Type="http://schemas.openxmlformats.org/officeDocument/2006/relationships/diagramColors" Target="../diagrams/colors17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17.xml"/><Relationship Id="rId5" Type="http://schemas.openxmlformats.org/officeDocument/2006/relationships/diagramLayout" Target="../diagrams/layout17.xml"/><Relationship Id="rId4" Type="http://schemas.openxmlformats.org/officeDocument/2006/relationships/diagramData" Target="../diagrams/data1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13" Type="http://schemas.openxmlformats.org/officeDocument/2006/relationships/image" Target="../media/image10.jpeg"/><Relationship Id="rId3" Type="http://schemas.openxmlformats.org/officeDocument/2006/relationships/image" Target="../media/image4.png"/><Relationship Id="rId7" Type="http://schemas.openxmlformats.org/officeDocument/2006/relationships/diagramColors" Target="../diagrams/colors2.xml"/><Relationship Id="rId12" Type="http://schemas.openxmlformats.org/officeDocument/2006/relationships/image" Target="../media/image9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2.xml"/><Relationship Id="rId11" Type="http://schemas.openxmlformats.org/officeDocument/2006/relationships/image" Target="../media/image8.png"/><Relationship Id="rId5" Type="http://schemas.openxmlformats.org/officeDocument/2006/relationships/diagramLayout" Target="../diagrams/layout2.xml"/><Relationship Id="rId10" Type="http://schemas.openxmlformats.org/officeDocument/2006/relationships/image" Target="../media/image7.png"/><Relationship Id="rId4" Type="http://schemas.openxmlformats.org/officeDocument/2006/relationships/diagramData" Target="../diagrams/data2.xml"/><Relationship Id="rId9" Type="http://schemas.openxmlformats.org/officeDocument/2006/relationships/image" Target="../media/image6.jpe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8.xml"/><Relationship Id="rId3" Type="http://schemas.openxmlformats.org/officeDocument/2006/relationships/image" Target="../media/image4.png"/><Relationship Id="rId7" Type="http://schemas.openxmlformats.org/officeDocument/2006/relationships/diagramQuickStyle" Target="../diagrams/quickStyle18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diagramLayout" Target="../diagrams/layout18.xml"/><Relationship Id="rId5" Type="http://schemas.openxmlformats.org/officeDocument/2006/relationships/diagramData" Target="../diagrams/data18.xml"/><Relationship Id="rId4" Type="http://schemas.openxmlformats.org/officeDocument/2006/relationships/image" Target="../media/image14.jpeg"/><Relationship Id="rId9" Type="http://schemas.microsoft.com/office/2007/relationships/diagramDrawing" Target="../diagrams/drawing18.xml"/></Relationships>
</file>

<file path=ppt/slides/_rels/slide21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9.xml"/><Relationship Id="rId3" Type="http://schemas.openxmlformats.org/officeDocument/2006/relationships/image" Target="../media/image4.png"/><Relationship Id="rId7" Type="http://schemas.openxmlformats.org/officeDocument/2006/relationships/diagramColors" Target="../diagrams/colors19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19.xml"/><Relationship Id="rId5" Type="http://schemas.openxmlformats.org/officeDocument/2006/relationships/diagramLayout" Target="../diagrams/layout19.xml"/><Relationship Id="rId4" Type="http://schemas.openxmlformats.org/officeDocument/2006/relationships/diagramData" Target="../diagrams/data19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24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0.xml"/><Relationship Id="rId3" Type="http://schemas.openxmlformats.org/officeDocument/2006/relationships/image" Target="../media/image4.png"/><Relationship Id="rId7" Type="http://schemas.openxmlformats.org/officeDocument/2006/relationships/diagramColors" Target="../diagrams/colors20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20.xml"/><Relationship Id="rId5" Type="http://schemas.openxmlformats.org/officeDocument/2006/relationships/diagramLayout" Target="../diagrams/layout20.xml"/><Relationship Id="rId4" Type="http://schemas.openxmlformats.org/officeDocument/2006/relationships/diagramData" Target="../diagrams/data20.xml"/></Relationships>
</file>

<file path=ppt/slides/_rels/slide25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1.xml"/><Relationship Id="rId3" Type="http://schemas.openxmlformats.org/officeDocument/2006/relationships/image" Target="../media/image4.png"/><Relationship Id="rId7" Type="http://schemas.openxmlformats.org/officeDocument/2006/relationships/diagramColors" Target="../diagrams/colors21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21.xml"/><Relationship Id="rId5" Type="http://schemas.openxmlformats.org/officeDocument/2006/relationships/diagramLayout" Target="../diagrams/layout21.xml"/><Relationship Id="rId4" Type="http://schemas.openxmlformats.org/officeDocument/2006/relationships/diagramData" Target="../diagrams/data21.xml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diagramDrawing" Target="../diagrams/drawing3.xml"/><Relationship Id="rId3" Type="http://schemas.openxmlformats.org/officeDocument/2006/relationships/image" Target="../media/image4.png"/><Relationship Id="rId7" Type="http://schemas.openxmlformats.org/officeDocument/2006/relationships/diagramColors" Target="../diagrams/colors3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3.xml"/><Relationship Id="rId5" Type="http://schemas.openxmlformats.org/officeDocument/2006/relationships/diagramLayout" Target="../diagrams/layout3.xml"/><Relationship Id="rId4" Type="http://schemas.openxmlformats.org/officeDocument/2006/relationships/diagramData" Target="../diagrams/data3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diagramLayout" Target="../diagrams/layout4.xml"/><Relationship Id="rId7" Type="http://schemas.openxmlformats.org/officeDocument/2006/relationships/image" Target="../media/image3.jpeg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diagramDrawing" Target="../diagrams/drawing5.xml"/><Relationship Id="rId3" Type="http://schemas.openxmlformats.org/officeDocument/2006/relationships/image" Target="../media/image4.png"/><Relationship Id="rId7" Type="http://schemas.openxmlformats.org/officeDocument/2006/relationships/diagramColors" Target="../diagrams/colors5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5.xml"/><Relationship Id="rId5" Type="http://schemas.openxmlformats.org/officeDocument/2006/relationships/diagramLayout" Target="../diagrams/layout5.xml"/><Relationship Id="rId4" Type="http://schemas.openxmlformats.org/officeDocument/2006/relationships/diagramData" Target="../diagrams/data5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diagramLayout" Target="../diagrams/layout6.xml"/><Relationship Id="rId7" Type="http://schemas.openxmlformats.org/officeDocument/2006/relationships/image" Target="../media/image3.jpeg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7.xml.rels><?xml version="1.0" encoding="UTF-8" standalone="yes"?>
<Relationships xmlns="http://schemas.openxmlformats.org/package/2006/relationships"><Relationship Id="rId8" Type="http://schemas.microsoft.com/office/2007/relationships/diagramDrawing" Target="../diagrams/drawing7.xml"/><Relationship Id="rId13" Type="http://schemas.microsoft.com/office/2007/relationships/diagramDrawing" Target="../diagrams/drawing8.xml"/><Relationship Id="rId3" Type="http://schemas.openxmlformats.org/officeDocument/2006/relationships/image" Target="../media/image4.png"/><Relationship Id="rId7" Type="http://schemas.openxmlformats.org/officeDocument/2006/relationships/diagramColors" Target="../diagrams/colors7.xml"/><Relationship Id="rId12" Type="http://schemas.openxmlformats.org/officeDocument/2006/relationships/diagramColors" Target="../diagrams/colors8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7.xml"/><Relationship Id="rId11" Type="http://schemas.openxmlformats.org/officeDocument/2006/relationships/diagramQuickStyle" Target="../diagrams/quickStyle8.xml"/><Relationship Id="rId5" Type="http://schemas.openxmlformats.org/officeDocument/2006/relationships/diagramLayout" Target="../diagrams/layout7.xml"/><Relationship Id="rId10" Type="http://schemas.openxmlformats.org/officeDocument/2006/relationships/diagramLayout" Target="../diagrams/layout8.xml"/><Relationship Id="rId4" Type="http://schemas.openxmlformats.org/officeDocument/2006/relationships/diagramData" Target="../diagrams/data7.xml"/><Relationship Id="rId9" Type="http://schemas.openxmlformats.org/officeDocument/2006/relationships/diagramData" Target="../diagrams/data8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13" Type="http://schemas.microsoft.com/office/2007/relationships/diagramDrawing" Target="../diagrams/drawing10.xml"/><Relationship Id="rId3" Type="http://schemas.openxmlformats.org/officeDocument/2006/relationships/diagramLayout" Target="../diagrams/layout9.xml"/><Relationship Id="rId7" Type="http://schemas.openxmlformats.org/officeDocument/2006/relationships/image" Target="../media/image3.jpeg"/><Relationship Id="rId12" Type="http://schemas.openxmlformats.org/officeDocument/2006/relationships/diagramColors" Target="../diagrams/colors10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9.xml"/><Relationship Id="rId11" Type="http://schemas.openxmlformats.org/officeDocument/2006/relationships/diagramQuickStyle" Target="../diagrams/quickStyle10.xml"/><Relationship Id="rId5" Type="http://schemas.openxmlformats.org/officeDocument/2006/relationships/diagramColors" Target="../diagrams/colors9.xml"/><Relationship Id="rId10" Type="http://schemas.openxmlformats.org/officeDocument/2006/relationships/diagramLayout" Target="../diagrams/layout10.xml"/><Relationship Id="rId4" Type="http://schemas.openxmlformats.org/officeDocument/2006/relationships/diagramQuickStyle" Target="../diagrams/quickStyle9.xml"/><Relationship Id="rId9" Type="http://schemas.openxmlformats.org/officeDocument/2006/relationships/diagramData" Target="../diagrams/data10.xml"/></Relationships>
</file>

<file path=ppt/slides/_rels/slide9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1.xml"/><Relationship Id="rId3" Type="http://schemas.openxmlformats.org/officeDocument/2006/relationships/image" Target="../media/image4.png"/><Relationship Id="rId7" Type="http://schemas.openxmlformats.org/officeDocument/2006/relationships/diagramColors" Target="../diagrams/colors11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1.xml"/><Relationship Id="rId5" Type="http://schemas.openxmlformats.org/officeDocument/2006/relationships/diagramLayout" Target="../diagrams/layout11.xml"/><Relationship Id="rId4" Type="http://schemas.openxmlformats.org/officeDocument/2006/relationships/diagramData" Target="../diagrams/data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ext Box 4"/>
          <p:cNvSpPr txBox="1">
            <a:spLocks noChangeArrowheads="1"/>
          </p:cNvSpPr>
          <p:nvPr/>
        </p:nvSpPr>
        <p:spPr bwMode="auto">
          <a:xfrm>
            <a:off x="-32" y="2060848"/>
            <a:ext cx="9139243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b="1" dirty="0" err="1">
                <a:solidFill>
                  <a:srgbClr val="000000"/>
                </a:solidFill>
              </a:rPr>
              <a:t>O`zbekiston</a:t>
            </a:r>
            <a:r>
              <a:rPr lang="en-US" sz="2400" b="1" dirty="0">
                <a:solidFill>
                  <a:srgbClr val="000000"/>
                </a:solidFill>
              </a:rPr>
              <a:t> </a:t>
            </a:r>
            <a:r>
              <a:rPr lang="en-US" sz="2400" b="1" dirty="0" err="1">
                <a:solidFill>
                  <a:srgbClr val="000000"/>
                </a:solidFill>
              </a:rPr>
              <a:t>Respublikasi</a:t>
            </a:r>
            <a:r>
              <a:rPr lang="en-US" sz="2400" b="1" dirty="0">
                <a:solidFill>
                  <a:srgbClr val="000000"/>
                </a:solidFill>
              </a:rPr>
              <a:t> </a:t>
            </a:r>
            <a:r>
              <a:rPr lang="en-US" sz="2400" b="1" dirty="0" err="1">
                <a:solidFill>
                  <a:srgbClr val="000000"/>
                </a:solidFill>
              </a:rPr>
              <a:t>Xalq</a:t>
            </a:r>
            <a:r>
              <a:rPr lang="en-US" sz="2400" b="1" dirty="0">
                <a:solidFill>
                  <a:srgbClr val="000000"/>
                </a:solidFill>
              </a:rPr>
              <a:t> </a:t>
            </a:r>
            <a:r>
              <a:rPr lang="en-US" sz="2400" b="1" dirty="0" err="1">
                <a:solidFill>
                  <a:srgbClr val="000000"/>
                </a:solidFill>
              </a:rPr>
              <a:t>ta`limi</a:t>
            </a:r>
            <a:r>
              <a:rPr lang="en-US" sz="2400" b="1" dirty="0">
                <a:solidFill>
                  <a:srgbClr val="000000"/>
                </a:solidFill>
              </a:rPr>
              <a:t> </a:t>
            </a:r>
            <a:r>
              <a:rPr lang="en-US" sz="2400" b="1" dirty="0" err="1" smtClean="0">
                <a:solidFill>
                  <a:srgbClr val="000000"/>
                </a:solidFill>
              </a:rPr>
              <a:t>Vazirligi</a:t>
            </a:r>
            <a:r>
              <a:rPr lang="en-US" sz="2400" b="1" dirty="0" smtClean="0">
                <a:solidFill>
                  <a:srgbClr val="000000"/>
                </a:solidFill>
              </a:rPr>
              <a:t> </a:t>
            </a:r>
            <a:r>
              <a:rPr lang="en-US" sz="2400" b="1" dirty="0" err="1" smtClean="0">
                <a:solidFill>
                  <a:srgbClr val="000000"/>
                </a:solidFill>
              </a:rPr>
              <a:t>Navoiy</a:t>
            </a:r>
            <a:r>
              <a:rPr lang="en-US" sz="2400" b="1" dirty="0" smtClean="0">
                <a:solidFill>
                  <a:srgbClr val="000000"/>
                </a:solidFill>
              </a:rPr>
              <a:t> </a:t>
            </a:r>
            <a:r>
              <a:rPr lang="en-US" sz="2400" b="1" dirty="0" err="1" smtClean="0">
                <a:solidFill>
                  <a:srgbClr val="000000"/>
                </a:solidFill>
              </a:rPr>
              <a:t>viloyati</a:t>
            </a:r>
            <a:r>
              <a:rPr lang="en-US" sz="2400" b="1" dirty="0" smtClean="0">
                <a:solidFill>
                  <a:srgbClr val="000000"/>
                </a:solidFill>
              </a:rPr>
              <a:t>            </a:t>
            </a:r>
            <a:r>
              <a:rPr lang="en-US" sz="2400" b="1" dirty="0" err="1">
                <a:solidFill>
                  <a:srgbClr val="000000"/>
                </a:solidFill>
              </a:rPr>
              <a:t>xalq</a:t>
            </a:r>
            <a:r>
              <a:rPr lang="en-US" sz="2400" b="1" dirty="0">
                <a:solidFill>
                  <a:srgbClr val="000000"/>
                </a:solidFill>
              </a:rPr>
              <a:t> </a:t>
            </a:r>
            <a:r>
              <a:rPr lang="en-US" sz="2400" b="1" dirty="0" err="1">
                <a:solidFill>
                  <a:srgbClr val="000000"/>
                </a:solidFill>
              </a:rPr>
              <a:t>ta`lim</a:t>
            </a:r>
            <a:r>
              <a:rPr lang="en-US" sz="2400" b="1" dirty="0">
                <a:solidFill>
                  <a:srgbClr val="000000"/>
                </a:solidFill>
              </a:rPr>
              <a:t> </a:t>
            </a:r>
            <a:r>
              <a:rPr lang="en-US" sz="2400" b="1" dirty="0" err="1">
                <a:solidFill>
                  <a:srgbClr val="000000"/>
                </a:solidFill>
              </a:rPr>
              <a:t>boshqarmasi</a:t>
            </a:r>
            <a:r>
              <a:rPr lang="en-US" sz="2400" b="1" dirty="0">
                <a:solidFill>
                  <a:srgbClr val="000000"/>
                </a:solidFill>
              </a:rPr>
              <a:t> </a:t>
            </a:r>
            <a:r>
              <a:rPr lang="en-US" sz="2400" b="1" dirty="0" err="1">
                <a:solidFill>
                  <a:srgbClr val="000000"/>
                </a:solidFill>
              </a:rPr>
              <a:t>Xatirchi</a:t>
            </a:r>
            <a:r>
              <a:rPr lang="en-US" sz="2400" b="1" dirty="0">
                <a:solidFill>
                  <a:srgbClr val="000000"/>
                </a:solidFill>
              </a:rPr>
              <a:t> </a:t>
            </a:r>
            <a:r>
              <a:rPr lang="en-US" sz="2400" b="1" dirty="0" err="1" smtClean="0">
                <a:solidFill>
                  <a:srgbClr val="000000"/>
                </a:solidFill>
              </a:rPr>
              <a:t>tumani</a:t>
            </a:r>
            <a:r>
              <a:rPr lang="en-US" sz="2400" b="1" dirty="0" smtClean="0">
                <a:solidFill>
                  <a:srgbClr val="000000"/>
                </a:solidFill>
              </a:rPr>
              <a:t> </a:t>
            </a:r>
            <a:r>
              <a:rPr lang="en-US" sz="2400" b="1" dirty="0" err="1">
                <a:solidFill>
                  <a:srgbClr val="000000"/>
                </a:solidFill>
              </a:rPr>
              <a:t>xalq</a:t>
            </a:r>
            <a:r>
              <a:rPr lang="en-US" sz="2400" b="1" dirty="0">
                <a:solidFill>
                  <a:srgbClr val="000000"/>
                </a:solidFill>
              </a:rPr>
              <a:t> </a:t>
            </a:r>
            <a:r>
              <a:rPr lang="en-US" sz="2400" b="1" dirty="0" err="1">
                <a:solidFill>
                  <a:srgbClr val="000000"/>
                </a:solidFill>
              </a:rPr>
              <a:t>ta`limi</a:t>
            </a:r>
            <a:r>
              <a:rPr lang="en-US" sz="2400" b="1" dirty="0">
                <a:solidFill>
                  <a:srgbClr val="000000"/>
                </a:solidFill>
              </a:rPr>
              <a:t> </a:t>
            </a:r>
            <a:r>
              <a:rPr lang="en-US" sz="2400" b="1" dirty="0" err="1" smtClean="0">
                <a:solidFill>
                  <a:srgbClr val="000000"/>
                </a:solidFill>
              </a:rPr>
              <a:t>bo’limi</a:t>
            </a:r>
            <a:r>
              <a:rPr lang="en-US" sz="2400" b="1" dirty="0" smtClean="0">
                <a:solidFill>
                  <a:srgbClr val="000000"/>
                </a:solidFill>
              </a:rPr>
              <a:t> </a:t>
            </a:r>
            <a:r>
              <a:rPr lang="en-US" sz="2400" b="1" dirty="0" err="1"/>
              <a:t>muassasalari</a:t>
            </a:r>
            <a:r>
              <a:rPr lang="en-US" sz="2400" b="1" dirty="0"/>
              <a:t> </a:t>
            </a:r>
            <a:r>
              <a:rPr lang="en-US" sz="2400" b="1" dirty="0" err="1"/>
              <a:t>faoliyatini</a:t>
            </a:r>
            <a:r>
              <a:rPr lang="en-US" sz="2400" b="1" dirty="0"/>
              <a:t> </a:t>
            </a:r>
            <a:r>
              <a:rPr lang="en-US" sz="2400" b="1" dirty="0" err="1"/>
              <a:t>metodik</a:t>
            </a:r>
            <a:r>
              <a:rPr lang="en-US" sz="2400" b="1" dirty="0"/>
              <a:t> </a:t>
            </a:r>
            <a:r>
              <a:rPr lang="en-US" sz="2400" b="1" dirty="0" err="1"/>
              <a:t>ta`minlash</a:t>
            </a:r>
            <a:r>
              <a:rPr lang="en-US" sz="2400" b="1" dirty="0"/>
              <a:t> </a:t>
            </a:r>
            <a:r>
              <a:rPr lang="en-US" sz="2400" b="1" dirty="0" err="1"/>
              <a:t>va</a:t>
            </a:r>
            <a:r>
              <a:rPr lang="en-US" sz="2400" b="1" dirty="0"/>
              <a:t> </a:t>
            </a:r>
            <a:r>
              <a:rPr lang="en-US" sz="2400" b="1" dirty="0" err="1"/>
              <a:t>tashkil</a:t>
            </a:r>
            <a:r>
              <a:rPr lang="en-US" sz="2400" b="1" dirty="0"/>
              <a:t> </a:t>
            </a:r>
            <a:r>
              <a:rPr lang="en-US" sz="2400" b="1" dirty="0" err="1"/>
              <a:t>etish</a:t>
            </a:r>
            <a:r>
              <a:rPr lang="en-US" sz="2400" b="1" dirty="0"/>
              <a:t> </a:t>
            </a:r>
            <a:r>
              <a:rPr lang="en-US" sz="2400" b="1" dirty="0" err="1"/>
              <a:t>tuman</a:t>
            </a:r>
            <a:r>
              <a:rPr lang="en-US" sz="2400" b="1" dirty="0"/>
              <a:t> </a:t>
            </a:r>
            <a:r>
              <a:rPr lang="en-US" sz="2400" b="1" dirty="0" err="1"/>
              <a:t>bulimiga</a:t>
            </a:r>
            <a:r>
              <a:rPr lang="en-US" sz="2400" b="1" dirty="0" smtClean="0">
                <a:solidFill>
                  <a:srgbClr val="000000"/>
                </a:solidFill>
              </a:rPr>
              <a:t>  </a:t>
            </a:r>
            <a:r>
              <a:rPr lang="en-US" sz="2400" b="1" dirty="0" err="1">
                <a:solidFill>
                  <a:srgbClr val="000000"/>
                </a:solidFill>
              </a:rPr>
              <a:t>qarashli</a:t>
            </a:r>
            <a:r>
              <a:rPr lang="en-US" sz="2400" b="1" dirty="0">
                <a:solidFill>
                  <a:srgbClr val="000000"/>
                </a:solidFill>
              </a:rPr>
              <a:t> 65-sonli </a:t>
            </a:r>
            <a:r>
              <a:rPr lang="en-US" sz="2400" b="1" dirty="0" smtClean="0">
                <a:solidFill>
                  <a:srgbClr val="000000"/>
                </a:solidFill>
              </a:rPr>
              <a:t> </a:t>
            </a:r>
            <a:r>
              <a:rPr lang="en-US" sz="2400" b="1" dirty="0" err="1" smtClean="0">
                <a:solidFill>
                  <a:srgbClr val="000000"/>
                </a:solidFill>
              </a:rPr>
              <a:t>umumiy</a:t>
            </a:r>
            <a:r>
              <a:rPr lang="en-US" sz="2400" b="1" dirty="0" smtClean="0">
                <a:solidFill>
                  <a:srgbClr val="000000"/>
                </a:solidFill>
              </a:rPr>
              <a:t> </a:t>
            </a:r>
            <a:r>
              <a:rPr lang="en-US" sz="2400" b="1" dirty="0" err="1" smtClean="0">
                <a:solidFill>
                  <a:srgbClr val="000000"/>
                </a:solidFill>
              </a:rPr>
              <a:t>o`rta</a:t>
            </a:r>
            <a:r>
              <a:rPr lang="en-US" sz="2400" b="1" dirty="0" smtClean="0">
                <a:solidFill>
                  <a:srgbClr val="000000"/>
                </a:solidFill>
              </a:rPr>
              <a:t> </a:t>
            </a:r>
            <a:r>
              <a:rPr lang="en-US" sz="2400" b="1" dirty="0" err="1" smtClean="0">
                <a:solidFill>
                  <a:srgbClr val="000000"/>
                </a:solidFill>
              </a:rPr>
              <a:t>ta`lim</a:t>
            </a:r>
            <a:r>
              <a:rPr lang="en-US" sz="2400" b="1" dirty="0" smtClean="0">
                <a:solidFill>
                  <a:srgbClr val="000000"/>
                </a:solidFill>
              </a:rPr>
              <a:t> </a:t>
            </a:r>
            <a:r>
              <a:rPr lang="en-US" sz="2400" b="1" dirty="0" err="1">
                <a:solidFill>
                  <a:srgbClr val="000000"/>
                </a:solidFill>
              </a:rPr>
              <a:t>maktabi</a:t>
            </a:r>
            <a:r>
              <a:rPr lang="en-US" sz="2400" b="1" dirty="0">
                <a:solidFill>
                  <a:srgbClr val="000000"/>
                </a:solidFill>
              </a:rPr>
              <a:t> </a:t>
            </a:r>
            <a:endParaRPr lang="en-US" sz="2400" b="1" dirty="0">
              <a:solidFill>
                <a:srgbClr val="0000FF"/>
              </a:solidFill>
            </a:endParaRPr>
          </a:p>
        </p:txBody>
      </p:sp>
      <p:sp>
        <p:nvSpPr>
          <p:cNvPr id="7173" name="Содержимое 14"/>
          <p:cNvSpPr>
            <a:spLocks noGrp="1"/>
          </p:cNvSpPr>
          <p:nvPr>
            <p:ph sz="half" idx="1"/>
          </p:nvPr>
        </p:nvSpPr>
        <p:spPr>
          <a:xfrm>
            <a:off x="1643042" y="5357826"/>
            <a:ext cx="5929354" cy="857256"/>
          </a:xfrm>
        </p:spPr>
        <p:txBody>
          <a:bodyPr>
            <a:normAutofit/>
          </a:bodyPr>
          <a:lstStyle/>
          <a:p>
            <a:pPr algn="ctr" eaLnBrk="1" hangingPunct="1">
              <a:buFont typeface="Wingdings 2" pitchFamily="18" charset="2"/>
              <a:buNone/>
            </a:pP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Tayyorladi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Informatika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fani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o’qituvchisi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Baxriddinov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Alisher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0" name="Схема 9"/>
          <p:cNvGraphicFramePr/>
          <p:nvPr/>
        </p:nvGraphicFramePr>
        <p:xfrm>
          <a:off x="1785918" y="3714752"/>
          <a:ext cx="5929354" cy="11430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7175" name="Picture 7" descr="ГЕРБСФ~1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0" y="0"/>
            <a:ext cx="9144000" cy="21463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blinds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Untitled-1%20copy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12000" contrast="40000"/>
          </a:blip>
          <a:srcRect l="-2969" b="1187"/>
          <a:stretch>
            <a:fillRect/>
          </a:stretch>
        </p:blipFill>
        <p:spPr bwMode="auto">
          <a:xfrm>
            <a:off x="7807325" y="0"/>
            <a:ext cx="1336675" cy="1184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3" descr="gerb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1176338" cy="1196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Line 24"/>
          <p:cNvSpPr>
            <a:spLocks noChangeShapeType="1"/>
          </p:cNvSpPr>
          <p:nvPr/>
        </p:nvSpPr>
        <p:spPr bwMode="auto">
          <a:xfrm>
            <a:off x="2051050" y="476250"/>
            <a:ext cx="5184775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7" name="Line 25"/>
          <p:cNvSpPr>
            <a:spLocks noChangeShapeType="1"/>
          </p:cNvSpPr>
          <p:nvPr/>
        </p:nvSpPr>
        <p:spPr bwMode="auto">
          <a:xfrm>
            <a:off x="1763713" y="333375"/>
            <a:ext cx="5832475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pic>
        <p:nvPicPr>
          <p:cNvPr id="8" name="Рисунок 7" descr="os1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28728" y="1500174"/>
            <a:ext cx="6777681" cy="492922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glow rad="228600">
              <a:schemeClr val="accent1">
                <a:satMod val="175000"/>
                <a:alpha val="40000"/>
              </a:schemeClr>
            </a:glow>
            <a:outerShdw blurRad="254000" algn="tl" rotWithShape="0">
              <a:srgbClr val="000000">
                <a:alpha val="43000"/>
              </a:srgbClr>
            </a:outerShdw>
          </a:effectLst>
        </p:spPr>
      </p:pic>
      <p:graphicFrame>
        <p:nvGraphicFramePr>
          <p:cNvPr id="10" name="Схема 9"/>
          <p:cNvGraphicFramePr/>
          <p:nvPr/>
        </p:nvGraphicFramePr>
        <p:xfrm>
          <a:off x="1928794" y="691202"/>
          <a:ext cx="5715040" cy="5232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5"/>
          <p:cNvSpPr>
            <a:spLocks noChangeArrowheads="1"/>
          </p:cNvSpPr>
          <p:nvPr/>
        </p:nvSpPr>
        <p:spPr bwMode="auto">
          <a:xfrm>
            <a:off x="0" y="31813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18435" name="Rectangle 7"/>
          <p:cNvSpPr>
            <a:spLocks noChangeArrowheads="1"/>
          </p:cNvSpPr>
          <p:nvPr/>
        </p:nvSpPr>
        <p:spPr bwMode="auto">
          <a:xfrm>
            <a:off x="0" y="318611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18436" name="Rectangle 11"/>
          <p:cNvSpPr>
            <a:spLocks noChangeArrowheads="1"/>
          </p:cNvSpPr>
          <p:nvPr/>
        </p:nvSpPr>
        <p:spPr bwMode="auto">
          <a:xfrm>
            <a:off x="0" y="31813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18437" name="Rectangle 15"/>
          <p:cNvSpPr>
            <a:spLocks noChangeArrowheads="1"/>
          </p:cNvSpPr>
          <p:nvPr/>
        </p:nvSpPr>
        <p:spPr bwMode="auto">
          <a:xfrm>
            <a:off x="0" y="31813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pic>
        <p:nvPicPr>
          <p:cNvPr id="18438" name="Picture 16" descr="Untitled-1%20copy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12000" contrast="40000"/>
          </a:blip>
          <a:srcRect l="-2969" b="1187"/>
          <a:stretch>
            <a:fillRect/>
          </a:stretch>
        </p:blipFill>
        <p:spPr bwMode="auto">
          <a:xfrm>
            <a:off x="7807325" y="0"/>
            <a:ext cx="1336675" cy="1184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1" name="Схема 10"/>
          <p:cNvGraphicFramePr/>
          <p:nvPr/>
        </p:nvGraphicFramePr>
        <p:xfrm>
          <a:off x="1214414" y="1071547"/>
          <a:ext cx="7715304" cy="550072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18440" name="Picture 18" descr="gerb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0" y="0"/>
            <a:ext cx="1176338" cy="1196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41" name="Line 19"/>
          <p:cNvSpPr>
            <a:spLocks noChangeShapeType="1"/>
          </p:cNvSpPr>
          <p:nvPr/>
        </p:nvSpPr>
        <p:spPr bwMode="auto">
          <a:xfrm>
            <a:off x="2051050" y="476250"/>
            <a:ext cx="5184775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8442" name="Line 20"/>
          <p:cNvSpPr>
            <a:spLocks noChangeShapeType="1"/>
          </p:cNvSpPr>
          <p:nvPr/>
        </p:nvSpPr>
        <p:spPr bwMode="auto">
          <a:xfrm>
            <a:off x="1763713" y="333375"/>
            <a:ext cx="5832475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  <p:transition spd="slow">
    <p:wheel spokes="8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3"/>
          <p:cNvSpPr>
            <a:spLocks noChangeArrowheads="1"/>
          </p:cNvSpPr>
          <p:nvPr/>
        </p:nvSpPr>
        <p:spPr bwMode="auto">
          <a:xfrm>
            <a:off x="0" y="32004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19459" name="Rectangle 5"/>
          <p:cNvSpPr>
            <a:spLocks noChangeArrowheads="1"/>
          </p:cNvSpPr>
          <p:nvPr/>
        </p:nvSpPr>
        <p:spPr bwMode="auto">
          <a:xfrm>
            <a:off x="0" y="318611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pic>
        <p:nvPicPr>
          <p:cNvPr id="19460" name="Picture 17" descr="Untitled-1%20copy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12000" contrast="40000"/>
          </a:blip>
          <a:srcRect l="-2969" b="1187"/>
          <a:stretch>
            <a:fillRect/>
          </a:stretch>
        </p:blipFill>
        <p:spPr bwMode="auto">
          <a:xfrm>
            <a:off x="7807325" y="0"/>
            <a:ext cx="1336675" cy="1184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1" name="Picture 18" descr="gerb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1176338" cy="1196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62" name="Line 21"/>
          <p:cNvSpPr>
            <a:spLocks noChangeShapeType="1"/>
          </p:cNvSpPr>
          <p:nvPr/>
        </p:nvSpPr>
        <p:spPr bwMode="auto">
          <a:xfrm>
            <a:off x="2051050" y="476250"/>
            <a:ext cx="5184775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9463" name="Line 22"/>
          <p:cNvSpPr>
            <a:spLocks noChangeShapeType="1"/>
          </p:cNvSpPr>
          <p:nvPr/>
        </p:nvSpPr>
        <p:spPr bwMode="auto">
          <a:xfrm>
            <a:off x="1763713" y="333375"/>
            <a:ext cx="5832475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graphicFrame>
        <p:nvGraphicFramePr>
          <p:cNvPr id="9" name="Схема 8"/>
          <p:cNvGraphicFramePr/>
          <p:nvPr/>
        </p:nvGraphicFramePr>
        <p:xfrm>
          <a:off x="1285852" y="1500174"/>
          <a:ext cx="7643812" cy="452431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</p:cSld>
  <p:clrMapOvr>
    <a:masterClrMapping/>
  </p:clrMapOvr>
  <p:transition spd="slow">
    <p:blinds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5" descr="Untitled-1%20copy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12000" contrast="40000"/>
          </a:blip>
          <a:srcRect l="-2969" b="1187"/>
          <a:stretch>
            <a:fillRect/>
          </a:stretch>
        </p:blipFill>
        <p:spPr bwMode="auto">
          <a:xfrm>
            <a:off x="7807325" y="0"/>
            <a:ext cx="1336675" cy="1184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1" name="Picture 6" descr="gerb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1176338" cy="1196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2" name="Line 7"/>
          <p:cNvSpPr>
            <a:spLocks noChangeShapeType="1"/>
          </p:cNvSpPr>
          <p:nvPr/>
        </p:nvSpPr>
        <p:spPr bwMode="auto">
          <a:xfrm>
            <a:off x="2051050" y="476250"/>
            <a:ext cx="5184775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2533" name="Line 8"/>
          <p:cNvSpPr>
            <a:spLocks noChangeShapeType="1"/>
          </p:cNvSpPr>
          <p:nvPr/>
        </p:nvSpPr>
        <p:spPr bwMode="auto">
          <a:xfrm>
            <a:off x="1763713" y="333375"/>
            <a:ext cx="5832475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9" name="Блок-схема: дисплей 8"/>
          <p:cNvSpPr/>
          <p:nvPr/>
        </p:nvSpPr>
        <p:spPr>
          <a:xfrm>
            <a:off x="642938" y="1214438"/>
            <a:ext cx="7929562" cy="5286375"/>
          </a:xfrm>
          <a:prstGeom prst="flowChartDisplay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400" dirty="0" err="1" smtClean="0">
                <a:solidFill>
                  <a:srgbClr val="0066FF"/>
                </a:solidFill>
              </a:rPr>
              <a:t>Birinchi</a:t>
            </a:r>
            <a:r>
              <a:rPr lang="en-US" sz="2400" dirty="0" smtClean="0">
                <a:solidFill>
                  <a:srgbClr val="0066FF"/>
                </a:solidFill>
              </a:rPr>
              <a:t> </a:t>
            </a:r>
            <a:r>
              <a:rPr lang="en-US" sz="2400" dirty="0" err="1" smtClean="0">
                <a:solidFill>
                  <a:srgbClr val="0066FF"/>
                </a:solidFill>
              </a:rPr>
              <a:t>talabga</a:t>
            </a:r>
            <a:r>
              <a:rPr lang="en-US" sz="2400" dirty="0" smtClean="0">
                <a:solidFill>
                  <a:srgbClr val="0066FF"/>
                </a:solidFill>
              </a:rPr>
              <a:t> </a:t>
            </a:r>
            <a:r>
              <a:rPr lang="en-US" sz="2400" dirty="0" err="1" smtClean="0">
                <a:solidFill>
                  <a:srgbClr val="0066FF"/>
                </a:solidFill>
              </a:rPr>
              <a:t>javob</a:t>
            </a:r>
            <a:r>
              <a:rPr lang="en-US" sz="2400" dirty="0" smtClean="0">
                <a:solidFill>
                  <a:srgbClr val="0066FF"/>
                </a:solidFill>
              </a:rPr>
              <a:t> </a:t>
            </a:r>
            <a:r>
              <a:rPr lang="en-US" sz="2400" dirty="0" err="1" smtClean="0">
                <a:solidFill>
                  <a:srgbClr val="0066FF"/>
                </a:solidFill>
              </a:rPr>
              <a:t>beradigan</a:t>
            </a:r>
            <a:r>
              <a:rPr lang="en-US" sz="2400" dirty="0" smtClean="0">
                <a:solidFill>
                  <a:srgbClr val="0066FF"/>
                </a:solidFill>
              </a:rPr>
              <a:t> OS </a:t>
            </a:r>
            <a:r>
              <a:rPr lang="en-US" sz="2400" dirty="0" err="1" smtClean="0">
                <a:solidFill>
                  <a:srgbClr val="0066FF"/>
                </a:solidFill>
              </a:rPr>
              <a:t>lar</a:t>
            </a:r>
            <a:r>
              <a:rPr lang="en-US" sz="2400" dirty="0" smtClean="0">
                <a:solidFill>
                  <a:srgbClr val="0066FF"/>
                </a:solidFill>
              </a:rPr>
              <a:t> IBM </a:t>
            </a:r>
            <a:r>
              <a:rPr lang="en-US" sz="2400" dirty="0" err="1">
                <a:solidFill>
                  <a:srgbClr val="0066FF"/>
                </a:solidFill>
              </a:rPr>
              <a:t>firmasi</a:t>
            </a:r>
            <a:r>
              <a:rPr lang="en-US" sz="2400" dirty="0">
                <a:solidFill>
                  <a:srgbClr val="0066FF"/>
                </a:solidFill>
              </a:rPr>
              <a:t> </a:t>
            </a:r>
            <a:r>
              <a:rPr lang="en-US" sz="2400" dirty="0" err="1">
                <a:solidFill>
                  <a:srgbClr val="0066FF"/>
                </a:solidFill>
              </a:rPr>
              <a:t>va</a:t>
            </a:r>
            <a:r>
              <a:rPr lang="en-US" sz="2400" dirty="0">
                <a:solidFill>
                  <a:srgbClr val="0066FF"/>
                </a:solidFill>
              </a:rPr>
              <a:t> MICROSOFT (</a:t>
            </a:r>
            <a:r>
              <a:rPr lang="en-US" sz="2400" dirty="0" err="1">
                <a:solidFill>
                  <a:srgbClr val="0066FF"/>
                </a:solidFill>
              </a:rPr>
              <a:t>Pol</a:t>
            </a:r>
            <a:r>
              <a:rPr lang="en-US" sz="2400" dirty="0">
                <a:solidFill>
                  <a:srgbClr val="0066FF"/>
                </a:solidFill>
              </a:rPr>
              <a:t> Allen </a:t>
            </a:r>
            <a:r>
              <a:rPr lang="en-US" sz="2400" dirty="0" err="1">
                <a:solidFill>
                  <a:srgbClr val="0066FF"/>
                </a:solidFill>
              </a:rPr>
              <a:t>va</a:t>
            </a:r>
            <a:r>
              <a:rPr lang="en-US" sz="2400" dirty="0">
                <a:solidFill>
                  <a:srgbClr val="0066FF"/>
                </a:solidFill>
              </a:rPr>
              <a:t> Bill </a:t>
            </a:r>
            <a:r>
              <a:rPr lang="en-US" sz="2400" dirty="0" err="1">
                <a:solidFill>
                  <a:srgbClr val="0066FF"/>
                </a:solidFill>
              </a:rPr>
              <a:t>Geyts</a:t>
            </a:r>
            <a:r>
              <a:rPr lang="en-US" sz="2400" dirty="0">
                <a:solidFill>
                  <a:srgbClr val="0066FF"/>
                </a:solidFill>
              </a:rPr>
              <a:t>) </a:t>
            </a:r>
            <a:r>
              <a:rPr lang="en-US" sz="2400" dirty="0" err="1">
                <a:solidFill>
                  <a:srgbClr val="0066FF"/>
                </a:solidFill>
              </a:rPr>
              <a:t>firmasi</a:t>
            </a:r>
            <a:r>
              <a:rPr lang="en-US" sz="2400" dirty="0">
                <a:solidFill>
                  <a:srgbClr val="0066FF"/>
                </a:solidFill>
              </a:rPr>
              <a:t> </a:t>
            </a:r>
            <a:r>
              <a:rPr lang="en-US" sz="2400" dirty="0" err="1">
                <a:solidFill>
                  <a:srgbClr val="0066FF"/>
                </a:solidFill>
              </a:rPr>
              <a:t>kompyuterlarida</a:t>
            </a:r>
            <a:r>
              <a:rPr lang="en-US" sz="2400" dirty="0">
                <a:solidFill>
                  <a:srgbClr val="0066FF"/>
                </a:solidFill>
              </a:rPr>
              <a:t> 1981 </a:t>
            </a:r>
            <a:r>
              <a:rPr lang="en-US" sz="2400" dirty="0" err="1">
                <a:solidFill>
                  <a:srgbClr val="0066FF"/>
                </a:solidFill>
              </a:rPr>
              <a:t>yildan</a:t>
            </a:r>
            <a:r>
              <a:rPr lang="en-US" sz="2400" dirty="0">
                <a:solidFill>
                  <a:srgbClr val="0066FF"/>
                </a:solidFill>
              </a:rPr>
              <a:t> </a:t>
            </a:r>
            <a:r>
              <a:rPr lang="en-US" sz="2400" dirty="0" err="1">
                <a:solidFill>
                  <a:srgbClr val="0066FF"/>
                </a:solidFill>
              </a:rPr>
              <a:t>boshlab</a:t>
            </a:r>
            <a:r>
              <a:rPr lang="en-US" sz="2400" dirty="0">
                <a:solidFill>
                  <a:srgbClr val="0066FF"/>
                </a:solidFill>
              </a:rPr>
              <a:t> MS-DOS </a:t>
            </a:r>
            <a:r>
              <a:rPr lang="en-US" sz="2400" dirty="0" err="1">
                <a:solidFill>
                  <a:srgbClr val="0066FF"/>
                </a:solidFill>
              </a:rPr>
              <a:t>operatsion</a:t>
            </a:r>
            <a:r>
              <a:rPr lang="en-US" sz="2400" dirty="0">
                <a:solidFill>
                  <a:srgbClr val="0066FF"/>
                </a:solidFill>
              </a:rPr>
              <a:t> </a:t>
            </a:r>
            <a:r>
              <a:rPr lang="en-US" sz="2400" dirty="0" err="1">
                <a:solidFill>
                  <a:srgbClr val="0066FF"/>
                </a:solidFill>
              </a:rPr>
              <a:t>sistemasi</a:t>
            </a:r>
            <a:r>
              <a:rPr lang="en-US" sz="2400" dirty="0">
                <a:solidFill>
                  <a:srgbClr val="0066FF"/>
                </a:solidFill>
              </a:rPr>
              <a:t> </a:t>
            </a:r>
            <a:r>
              <a:rPr lang="en-US" sz="2400" dirty="0" err="1">
                <a:solidFill>
                  <a:srgbClr val="0066FF"/>
                </a:solidFill>
              </a:rPr>
              <a:t>qo‘llanilib</a:t>
            </a:r>
            <a:r>
              <a:rPr lang="en-US" sz="2400" dirty="0">
                <a:solidFill>
                  <a:srgbClr val="0066FF"/>
                </a:solidFill>
              </a:rPr>
              <a:t> </a:t>
            </a:r>
            <a:r>
              <a:rPr lang="en-US" sz="2400" dirty="0" err="1" smtClean="0">
                <a:solidFill>
                  <a:srgbClr val="0066FF"/>
                </a:solidFill>
              </a:rPr>
              <a:t>kelindi</a:t>
            </a:r>
            <a:r>
              <a:rPr lang="en-US" sz="2400" dirty="0" smtClean="0">
                <a:solidFill>
                  <a:srgbClr val="0066FF"/>
                </a:solidFill>
              </a:rPr>
              <a:t>.                          MS-DOS </a:t>
            </a:r>
            <a:r>
              <a:rPr lang="en-US" sz="2400" dirty="0" err="1">
                <a:solidFill>
                  <a:srgbClr val="0066FF"/>
                </a:solidFill>
              </a:rPr>
              <a:t>operatsion</a:t>
            </a:r>
            <a:r>
              <a:rPr lang="en-US" sz="2400" dirty="0">
                <a:solidFill>
                  <a:srgbClr val="0066FF"/>
                </a:solidFill>
              </a:rPr>
              <a:t> </a:t>
            </a:r>
            <a:r>
              <a:rPr lang="en-US" sz="2400" dirty="0" err="1">
                <a:solidFill>
                  <a:srgbClr val="0066FF"/>
                </a:solidFill>
              </a:rPr>
              <a:t>sistemasini</a:t>
            </a:r>
            <a:r>
              <a:rPr lang="en-US" sz="2400" dirty="0">
                <a:solidFill>
                  <a:srgbClr val="0066FF"/>
                </a:solidFill>
              </a:rPr>
              <a:t> </a:t>
            </a:r>
            <a:r>
              <a:rPr lang="en-US" sz="2400" dirty="0" err="1">
                <a:solidFill>
                  <a:srgbClr val="0066FF"/>
                </a:solidFill>
              </a:rPr>
              <a:t>takomillashtirib</a:t>
            </a:r>
            <a:r>
              <a:rPr lang="en-US" sz="2400" dirty="0">
                <a:solidFill>
                  <a:srgbClr val="0066FF"/>
                </a:solidFill>
              </a:rPr>
              <a:t> </a:t>
            </a:r>
            <a:r>
              <a:rPr lang="en-US" sz="2400" dirty="0" err="1">
                <a:solidFill>
                  <a:srgbClr val="0066FF"/>
                </a:solidFill>
              </a:rPr>
              <a:t>borib</a:t>
            </a:r>
            <a:r>
              <a:rPr lang="en-US" sz="2400" dirty="0">
                <a:solidFill>
                  <a:srgbClr val="0066FF"/>
                </a:solidFill>
              </a:rPr>
              <a:t> 1995 </a:t>
            </a:r>
            <a:r>
              <a:rPr lang="en-US" sz="2400" dirty="0" err="1">
                <a:solidFill>
                  <a:srgbClr val="0066FF"/>
                </a:solidFill>
              </a:rPr>
              <a:t>yilgacha</a:t>
            </a:r>
            <a:r>
              <a:rPr lang="en-US" sz="2400" dirty="0">
                <a:solidFill>
                  <a:srgbClr val="0066FF"/>
                </a:solidFill>
              </a:rPr>
              <a:t>  MS-DOS 1.0 </a:t>
            </a:r>
            <a:r>
              <a:rPr lang="en-US" sz="2400" dirty="0" err="1">
                <a:solidFill>
                  <a:srgbClr val="0066FF"/>
                </a:solidFill>
              </a:rPr>
              <a:t>dan</a:t>
            </a:r>
            <a:r>
              <a:rPr lang="en-US" sz="2400" dirty="0">
                <a:solidFill>
                  <a:srgbClr val="0066FF"/>
                </a:solidFill>
              </a:rPr>
              <a:t> to MS-DOS 6.22 </a:t>
            </a:r>
            <a:r>
              <a:rPr lang="en-US" sz="2400" dirty="0" err="1">
                <a:solidFill>
                  <a:srgbClr val="0066FF"/>
                </a:solidFill>
              </a:rPr>
              <a:t>gacha</a:t>
            </a:r>
            <a:r>
              <a:rPr lang="en-US" sz="2400" dirty="0">
                <a:solidFill>
                  <a:srgbClr val="0066FF"/>
                </a:solidFill>
              </a:rPr>
              <a:t> </a:t>
            </a:r>
            <a:r>
              <a:rPr lang="en-US" sz="2400" dirty="0" err="1">
                <a:solidFill>
                  <a:srgbClr val="0066FF"/>
                </a:solidFill>
              </a:rPr>
              <a:t>bo‘lgan</a:t>
            </a:r>
            <a:r>
              <a:rPr lang="en-US" sz="2400" dirty="0">
                <a:solidFill>
                  <a:srgbClr val="0066FF"/>
                </a:solidFill>
              </a:rPr>
              <a:t> </a:t>
            </a:r>
            <a:r>
              <a:rPr lang="en-US" sz="2400" dirty="0" err="1">
                <a:solidFill>
                  <a:srgbClr val="0066FF"/>
                </a:solidFill>
              </a:rPr>
              <a:t>avlod</a:t>
            </a:r>
            <a:r>
              <a:rPr lang="en-US" sz="2400" dirty="0">
                <a:solidFill>
                  <a:srgbClr val="0066FF"/>
                </a:solidFill>
              </a:rPr>
              <a:t> (</a:t>
            </a:r>
            <a:r>
              <a:rPr lang="en-US" sz="2400" dirty="0" err="1">
                <a:solidFill>
                  <a:srgbClr val="0066FF"/>
                </a:solidFill>
              </a:rPr>
              <a:t>versiya</a:t>
            </a:r>
            <a:r>
              <a:rPr lang="en-US" sz="2400" dirty="0">
                <a:solidFill>
                  <a:srgbClr val="0066FF"/>
                </a:solidFill>
              </a:rPr>
              <a:t>)</a:t>
            </a:r>
            <a:r>
              <a:rPr lang="en-US" sz="2400" dirty="0" err="1">
                <a:solidFill>
                  <a:srgbClr val="0066FF"/>
                </a:solidFill>
              </a:rPr>
              <a:t>lari</a:t>
            </a:r>
            <a:r>
              <a:rPr lang="en-US" sz="2400" dirty="0">
                <a:solidFill>
                  <a:srgbClr val="0066FF"/>
                </a:solidFill>
              </a:rPr>
              <a:t> </a:t>
            </a:r>
            <a:r>
              <a:rPr lang="en-US" sz="2400" dirty="0" err="1">
                <a:solidFill>
                  <a:srgbClr val="0066FF"/>
                </a:solidFill>
              </a:rPr>
              <a:t>yaratildi</a:t>
            </a:r>
            <a:r>
              <a:rPr lang="en-US" sz="2400" dirty="0">
                <a:solidFill>
                  <a:srgbClr val="0066FF"/>
                </a:solidFill>
              </a:rPr>
              <a:t>. </a:t>
            </a:r>
            <a:r>
              <a:rPr lang="en-US" sz="2400" dirty="0" err="1">
                <a:solidFill>
                  <a:srgbClr val="0066FF"/>
                </a:solidFill>
              </a:rPr>
              <a:t>Foydalanuvchilarga</a:t>
            </a:r>
            <a:r>
              <a:rPr lang="en-US" sz="2400" dirty="0">
                <a:solidFill>
                  <a:srgbClr val="0066FF"/>
                </a:solidFill>
              </a:rPr>
              <a:t> </a:t>
            </a:r>
            <a:r>
              <a:rPr lang="en-US" sz="2400" dirty="0" err="1">
                <a:solidFill>
                  <a:srgbClr val="0066FF"/>
                </a:solidFill>
              </a:rPr>
              <a:t>qulaylik</a:t>
            </a:r>
            <a:r>
              <a:rPr lang="en-US" sz="2400" dirty="0">
                <a:solidFill>
                  <a:srgbClr val="0066FF"/>
                </a:solidFill>
              </a:rPr>
              <a:t> </a:t>
            </a:r>
            <a:r>
              <a:rPr lang="en-US" sz="2400" dirty="0" err="1">
                <a:solidFill>
                  <a:srgbClr val="0066FF"/>
                </a:solidFill>
              </a:rPr>
              <a:t>yaratish</a:t>
            </a:r>
            <a:r>
              <a:rPr lang="en-US" sz="2400" dirty="0">
                <a:solidFill>
                  <a:srgbClr val="0066FF"/>
                </a:solidFill>
              </a:rPr>
              <a:t> </a:t>
            </a:r>
            <a:r>
              <a:rPr lang="en-US" sz="2400" dirty="0" err="1">
                <a:solidFill>
                  <a:srgbClr val="0066FF"/>
                </a:solidFill>
              </a:rPr>
              <a:t>maqsadida</a:t>
            </a:r>
            <a:r>
              <a:rPr lang="en-US" sz="2400" dirty="0">
                <a:solidFill>
                  <a:srgbClr val="0066FF"/>
                </a:solidFill>
              </a:rPr>
              <a:t> </a:t>
            </a:r>
            <a:r>
              <a:rPr lang="en-US" sz="2400" dirty="0" err="1">
                <a:solidFill>
                  <a:srgbClr val="0066FF"/>
                </a:solidFill>
              </a:rPr>
              <a:t>amerikalik</a:t>
            </a:r>
            <a:r>
              <a:rPr lang="en-US" sz="2400" dirty="0">
                <a:solidFill>
                  <a:srgbClr val="0066FF"/>
                </a:solidFill>
              </a:rPr>
              <a:t> </a:t>
            </a:r>
            <a:r>
              <a:rPr lang="en-US" sz="2400" dirty="0" err="1">
                <a:solidFill>
                  <a:srgbClr val="0066FF"/>
                </a:solidFill>
              </a:rPr>
              <a:t>dasturchi</a:t>
            </a:r>
            <a:r>
              <a:rPr lang="en-US" sz="2400" dirty="0">
                <a:solidFill>
                  <a:srgbClr val="0066FF"/>
                </a:solidFill>
              </a:rPr>
              <a:t> </a:t>
            </a:r>
            <a:r>
              <a:rPr lang="en-US" sz="2400" dirty="0" err="1">
                <a:solidFill>
                  <a:srgbClr val="0066FF"/>
                </a:solidFill>
              </a:rPr>
              <a:t>Piter</a:t>
            </a:r>
            <a:r>
              <a:rPr lang="en-US" sz="2400" dirty="0">
                <a:solidFill>
                  <a:srgbClr val="0066FF"/>
                </a:solidFill>
              </a:rPr>
              <a:t> Norton </a:t>
            </a:r>
            <a:r>
              <a:rPr lang="en-US" sz="2400" dirty="0" err="1">
                <a:solidFill>
                  <a:srgbClr val="0066FF"/>
                </a:solidFill>
              </a:rPr>
              <a:t>tomonidan</a:t>
            </a:r>
            <a:r>
              <a:rPr lang="en-US" sz="2400" dirty="0">
                <a:solidFill>
                  <a:srgbClr val="0066FF"/>
                </a:solidFill>
              </a:rPr>
              <a:t> Norton Commander </a:t>
            </a:r>
            <a:r>
              <a:rPr lang="en-US" sz="2400" dirty="0" err="1">
                <a:solidFill>
                  <a:srgbClr val="0066FF"/>
                </a:solidFill>
              </a:rPr>
              <a:t>qobiq</a:t>
            </a:r>
            <a:r>
              <a:rPr lang="en-US" sz="2400" dirty="0">
                <a:solidFill>
                  <a:srgbClr val="0066FF"/>
                </a:solidFill>
              </a:rPr>
              <a:t> </a:t>
            </a:r>
            <a:r>
              <a:rPr lang="en-US" sz="2400" dirty="0" err="1">
                <a:solidFill>
                  <a:srgbClr val="0066FF"/>
                </a:solidFill>
              </a:rPr>
              <a:t>dasturi</a:t>
            </a:r>
            <a:r>
              <a:rPr lang="en-US" sz="2400" dirty="0">
                <a:solidFill>
                  <a:srgbClr val="0066FF"/>
                </a:solidFill>
              </a:rPr>
              <a:t> </a:t>
            </a:r>
            <a:r>
              <a:rPr lang="en-US" sz="2400" dirty="0" err="1">
                <a:solidFill>
                  <a:srgbClr val="0066FF"/>
                </a:solidFill>
              </a:rPr>
              <a:t>yaratildi</a:t>
            </a:r>
            <a:endParaRPr lang="ru-RU" sz="2400" dirty="0">
              <a:solidFill>
                <a:srgbClr val="0066FF"/>
              </a:solidFill>
            </a:endParaRPr>
          </a:p>
        </p:txBody>
      </p:sp>
    </p:spTree>
  </p:cSld>
  <p:clrMapOvr>
    <a:masterClrMapping/>
  </p:clrMapOvr>
  <p:transition spd="slow">
    <p:blinds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WordArt 7"/>
          <p:cNvSpPr>
            <a:spLocks noChangeArrowheads="1" noChangeShapeType="1" noTextEdit="1"/>
          </p:cNvSpPr>
          <p:nvPr/>
        </p:nvSpPr>
        <p:spPr bwMode="auto">
          <a:xfrm>
            <a:off x="827088" y="1989138"/>
            <a:ext cx="381000" cy="5238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endParaRPr lang="ru-RU" sz="3600" kern="10">
              <a:ln w="9525">
                <a:noFill/>
                <a:round/>
                <a:headEnd/>
                <a:tailEnd/>
              </a:ln>
              <a:effectLst>
                <a:outerShdw dist="35921" dir="2700000" algn="ctr" rotWithShape="0">
                  <a:srgbClr val="C0C0C0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23555" name="WordArt 8"/>
          <p:cNvSpPr>
            <a:spLocks noChangeArrowheads="1" noChangeShapeType="1" noTextEdit="1"/>
          </p:cNvSpPr>
          <p:nvPr/>
        </p:nvSpPr>
        <p:spPr bwMode="auto">
          <a:xfrm>
            <a:off x="827088" y="2955925"/>
            <a:ext cx="381000" cy="5238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endParaRPr lang="ru-RU" sz="3600" kern="10">
              <a:ln w="9525">
                <a:noFill/>
                <a:round/>
                <a:headEnd/>
                <a:tailEnd/>
              </a:ln>
              <a:effectLst>
                <a:outerShdw dist="35921" dir="2700000" algn="ctr" rotWithShape="0">
                  <a:srgbClr val="C0C0C0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23556" name="WordArt 9"/>
          <p:cNvSpPr>
            <a:spLocks noChangeArrowheads="1" noChangeShapeType="1" noTextEdit="1"/>
          </p:cNvSpPr>
          <p:nvPr/>
        </p:nvSpPr>
        <p:spPr bwMode="auto">
          <a:xfrm>
            <a:off x="755650" y="4992688"/>
            <a:ext cx="381000" cy="5238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endParaRPr lang="ru-RU" sz="3600" kern="10">
              <a:ln w="9525">
                <a:noFill/>
                <a:round/>
                <a:headEnd/>
                <a:tailEnd/>
              </a:ln>
              <a:effectLst>
                <a:outerShdw dist="35921" dir="2700000" algn="ctr" rotWithShape="0">
                  <a:srgbClr val="C0C0C0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pic>
        <p:nvPicPr>
          <p:cNvPr id="23557" name="Picture 11" descr="Untitled-1%20copy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12000" contrast="40000"/>
          </a:blip>
          <a:srcRect l="-2969" b="1187"/>
          <a:stretch>
            <a:fillRect/>
          </a:stretch>
        </p:blipFill>
        <p:spPr bwMode="auto">
          <a:xfrm>
            <a:off x="7807325" y="0"/>
            <a:ext cx="1336675" cy="1184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8" name="Picture 13" descr="gerb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1176338" cy="1196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59" name="Line 14"/>
          <p:cNvSpPr>
            <a:spLocks noChangeShapeType="1"/>
          </p:cNvSpPr>
          <p:nvPr/>
        </p:nvSpPr>
        <p:spPr bwMode="auto">
          <a:xfrm>
            <a:off x="2051050" y="476250"/>
            <a:ext cx="5184775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3560" name="Line 15"/>
          <p:cNvSpPr>
            <a:spLocks noChangeShapeType="1"/>
          </p:cNvSpPr>
          <p:nvPr/>
        </p:nvSpPr>
        <p:spPr bwMode="auto">
          <a:xfrm>
            <a:off x="1763713" y="333375"/>
            <a:ext cx="5832475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3" name="Стрелка вниз 12"/>
          <p:cNvSpPr/>
          <p:nvPr/>
        </p:nvSpPr>
        <p:spPr>
          <a:xfrm>
            <a:off x="857250" y="642938"/>
            <a:ext cx="8286750" cy="6000750"/>
          </a:xfrm>
          <a:prstGeom prst="downArrow">
            <a:avLst>
              <a:gd name="adj1" fmla="val 50000"/>
              <a:gd name="adj2" fmla="val 49232"/>
            </a:avLst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2400" dirty="0">
              <a:solidFill>
                <a:srgbClr val="0066FF"/>
              </a:solidFill>
            </a:endParaRPr>
          </a:p>
          <a:p>
            <a:pPr algn="ctr">
              <a:defRPr/>
            </a:pPr>
            <a:endParaRPr lang="en-US" sz="2400" dirty="0">
              <a:solidFill>
                <a:srgbClr val="0066FF"/>
              </a:solidFill>
            </a:endParaRPr>
          </a:p>
          <a:p>
            <a:pPr algn="ctr">
              <a:defRPr/>
            </a:pPr>
            <a:endParaRPr lang="en-US" sz="2400" dirty="0">
              <a:solidFill>
                <a:srgbClr val="0066FF"/>
              </a:solidFill>
            </a:endParaRPr>
          </a:p>
          <a:p>
            <a:pPr algn="ctr">
              <a:defRPr/>
            </a:pPr>
            <a:r>
              <a:rPr lang="en-US" sz="2400" dirty="0">
                <a:solidFill>
                  <a:srgbClr val="0066FF"/>
                </a:solidFill>
              </a:rPr>
              <a:t>Bu </a:t>
            </a:r>
            <a:r>
              <a:rPr lang="en-US" sz="2400" dirty="0" err="1">
                <a:solidFill>
                  <a:srgbClr val="0066FF"/>
                </a:solidFill>
              </a:rPr>
              <a:t>qobiq</a:t>
            </a:r>
            <a:r>
              <a:rPr lang="en-US" sz="2400" dirty="0">
                <a:solidFill>
                  <a:srgbClr val="0066FF"/>
                </a:solidFill>
              </a:rPr>
              <a:t> </a:t>
            </a:r>
            <a:r>
              <a:rPr lang="en-US" sz="2400" dirty="0" err="1">
                <a:solidFill>
                  <a:srgbClr val="0066FF"/>
                </a:solidFill>
              </a:rPr>
              <a:t>dasturdan</a:t>
            </a:r>
            <a:r>
              <a:rPr lang="en-US" sz="2400" dirty="0">
                <a:solidFill>
                  <a:srgbClr val="0066FF"/>
                </a:solidFill>
              </a:rPr>
              <a:t> MS-DOS </a:t>
            </a:r>
            <a:r>
              <a:rPr lang="en-US" sz="2400" dirty="0" err="1">
                <a:solidFill>
                  <a:srgbClr val="0066FF"/>
                </a:solidFill>
              </a:rPr>
              <a:t>operatsion</a:t>
            </a:r>
            <a:r>
              <a:rPr lang="en-US" sz="2400" dirty="0">
                <a:solidFill>
                  <a:srgbClr val="0066FF"/>
                </a:solidFill>
              </a:rPr>
              <a:t> </a:t>
            </a:r>
            <a:r>
              <a:rPr lang="en-US" sz="2400" dirty="0" err="1">
                <a:solidFill>
                  <a:srgbClr val="0066FF"/>
                </a:solidFill>
              </a:rPr>
              <a:t>sistemasi</a:t>
            </a:r>
            <a:r>
              <a:rPr lang="en-US" sz="2400" dirty="0">
                <a:solidFill>
                  <a:srgbClr val="0066FF"/>
                </a:solidFill>
              </a:rPr>
              <a:t> </a:t>
            </a:r>
            <a:r>
              <a:rPr lang="en-US" sz="2400" dirty="0" err="1">
                <a:solidFill>
                  <a:srgbClr val="0066FF"/>
                </a:solidFill>
              </a:rPr>
              <a:t>asosida</a:t>
            </a:r>
            <a:r>
              <a:rPr lang="en-US" sz="2400" dirty="0">
                <a:solidFill>
                  <a:srgbClr val="0066FF"/>
                </a:solidFill>
              </a:rPr>
              <a:t> </a:t>
            </a:r>
            <a:r>
              <a:rPr lang="en-US" sz="2400" dirty="0" err="1">
                <a:solidFill>
                  <a:srgbClr val="0066FF"/>
                </a:solidFill>
              </a:rPr>
              <a:t>ishlaydigan</a:t>
            </a:r>
            <a:r>
              <a:rPr lang="en-US" sz="2400" dirty="0">
                <a:solidFill>
                  <a:srgbClr val="0066FF"/>
                </a:solidFill>
              </a:rPr>
              <a:t> </a:t>
            </a:r>
            <a:r>
              <a:rPr lang="en-US" sz="2400" dirty="0" err="1">
                <a:solidFill>
                  <a:srgbClr val="0066FF"/>
                </a:solidFill>
              </a:rPr>
              <a:t>juda</a:t>
            </a:r>
            <a:r>
              <a:rPr lang="en-US" sz="2400" dirty="0">
                <a:solidFill>
                  <a:srgbClr val="0066FF"/>
                </a:solidFill>
              </a:rPr>
              <a:t> </a:t>
            </a:r>
            <a:r>
              <a:rPr lang="en-US" sz="2400" dirty="0" err="1">
                <a:solidFill>
                  <a:srgbClr val="0066FF"/>
                </a:solidFill>
              </a:rPr>
              <a:t>ko‘p</a:t>
            </a:r>
            <a:r>
              <a:rPr lang="en-US" sz="2400" dirty="0">
                <a:solidFill>
                  <a:srgbClr val="0066FF"/>
                </a:solidFill>
              </a:rPr>
              <a:t> </a:t>
            </a:r>
            <a:r>
              <a:rPr lang="en-US" sz="2400" dirty="0" err="1">
                <a:solidFill>
                  <a:srgbClr val="0066FF"/>
                </a:solidFill>
              </a:rPr>
              <a:t>kompyuterlarda</a:t>
            </a:r>
            <a:r>
              <a:rPr lang="en-US" sz="2400" dirty="0">
                <a:solidFill>
                  <a:srgbClr val="0066FF"/>
                </a:solidFill>
              </a:rPr>
              <a:t> </a:t>
            </a:r>
            <a:r>
              <a:rPr lang="en-US" sz="2400" dirty="0" err="1">
                <a:solidFill>
                  <a:srgbClr val="0066FF"/>
                </a:solidFill>
              </a:rPr>
              <a:t>foydalanib</a:t>
            </a:r>
            <a:r>
              <a:rPr lang="en-US" sz="2400" dirty="0">
                <a:solidFill>
                  <a:srgbClr val="0066FF"/>
                </a:solidFill>
              </a:rPr>
              <a:t> </a:t>
            </a:r>
            <a:r>
              <a:rPr lang="en-US" sz="2400" dirty="0" err="1">
                <a:solidFill>
                  <a:srgbClr val="0066FF"/>
                </a:solidFill>
              </a:rPr>
              <a:t>kelindi</a:t>
            </a:r>
            <a:r>
              <a:rPr lang="en-US" sz="2400" dirty="0">
                <a:solidFill>
                  <a:srgbClr val="0066FF"/>
                </a:solidFill>
              </a:rPr>
              <a:t>. </a:t>
            </a:r>
            <a:r>
              <a:rPr lang="en-US" sz="2400" dirty="0" err="1">
                <a:solidFill>
                  <a:srgbClr val="0066FF"/>
                </a:solidFill>
              </a:rPr>
              <a:t>Operatsion</a:t>
            </a:r>
            <a:r>
              <a:rPr lang="en-US" sz="2400" dirty="0">
                <a:solidFill>
                  <a:srgbClr val="0066FF"/>
                </a:solidFill>
              </a:rPr>
              <a:t> </a:t>
            </a:r>
            <a:r>
              <a:rPr lang="en-US" sz="2400" dirty="0" err="1">
                <a:solidFill>
                  <a:srgbClr val="0066FF"/>
                </a:solidFill>
              </a:rPr>
              <a:t>sistemalarning</a:t>
            </a:r>
            <a:r>
              <a:rPr lang="en-US" sz="2400" dirty="0">
                <a:solidFill>
                  <a:srgbClr val="0066FF"/>
                </a:solidFill>
              </a:rPr>
              <a:t> </a:t>
            </a:r>
            <a:r>
              <a:rPr lang="en-US" sz="2400" dirty="0" err="1">
                <a:solidFill>
                  <a:srgbClr val="0066FF"/>
                </a:solidFill>
              </a:rPr>
              <a:t>turi</a:t>
            </a:r>
            <a:r>
              <a:rPr lang="en-US" sz="2400" dirty="0">
                <a:solidFill>
                  <a:srgbClr val="0066FF"/>
                </a:solidFill>
              </a:rPr>
              <a:t> </a:t>
            </a:r>
            <a:r>
              <a:rPr lang="en-US" sz="2400" dirty="0" err="1">
                <a:solidFill>
                  <a:srgbClr val="0066FF"/>
                </a:solidFill>
              </a:rPr>
              <a:t>ko‘p</a:t>
            </a:r>
            <a:r>
              <a:rPr lang="en-US" sz="2400" dirty="0">
                <a:solidFill>
                  <a:srgbClr val="0066FF"/>
                </a:solidFill>
              </a:rPr>
              <a:t> </a:t>
            </a:r>
            <a:r>
              <a:rPr lang="en-US" sz="2400" dirty="0" err="1">
                <a:solidFill>
                  <a:srgbClr val="0066FF"/>
                </a:solidFill>
              </a:rPr>
              <a:t>bo‘lib</a:t>
            </a:r>
            <a:r>
              <a:rPr lang="en-US" sz="2400" dirty="0">
                <a:solidFill>
                  <a:srgbClr val="0066FF"/>
                </a:solidFill>
              </a:rPr>
              <a:t>, </a:t>
            </a:r>
            <a:r>
              <a:rPr lang="en-US" sz="2400" dirty="0" err="1">
                <a:solidFill>
                  <a:srgbClr val="0066FF"/>
                </a:solidFill>
              </a:rPr>
              <a:t>quyidagilarni</a:t>
            </a:r>
            <a:r>
              <a:rPr lang="en-US" sz="2400" dirty="0">
                <a:solidFill>
                  <a:srgbClr val="0066FF"/>
                </a:solidFill>
              </a:rPr>
              <a:t> </a:t>
            </a:r>
            <a:r>
              <a:rPr lang="en-US" sz="2400" dirty="0" err="1">
                <a:solidFill>
                  <a:srgbClr val="0066FF"/>
                </a:solidFill>
              </a:rPr>
              <a:t>misol</a:t>
            </a:r>
            <a:r>
              <a:rPr lang="en-US" sz="2400" dirty="0">
                <a:solidFill>
                  <a:srgbClr val="0066FF"/>
                </a:solidFill>
              </a:rPr>
              <a:t> </a:t>
            </a:r>
            <a:r>
              <a:rPr lang="en-US" sz="2400" dirty="0" err="1">
                <a:solidFill>
                  <a:srgbClr val="0066FF"/>
                </a:solidFill>
              </a:rPr>
              <a:t>qilish</a:t>
            </a:r>
            <a:r>
              <a:rPr lang="en-US" sz="2400" dirty="0">
                <a:solidFill>
                  <a:srgbClr val="0066FF"/>
                </a:solidFill>
              </a:rPr>
              <a:t> </a:t>
            </a:r>
            <a:r>
              <a:rPr lang="en-US" sz="2400" dirty="0" err="1">
                <a:solidFill>
                  <a:srgbClr val="0066FF"/>
                </a:solidFill>
              </a:rPr>
              <a:t>mumkin</a:t>
            </a:r>
            <a:r>
              <a:rPr lang="en-US" sz="2400" dirty="0">
                <a:solidFill>
                  <a:srgbClr val="0066FF"/>
                </a:solidFill>
              </a:rPr>
              <a:t>: CP/M, MS DOS, PC DOS, DRD DOS, OS/2, LINUX, WARP, WINDOWS, UNIX, MACHINTOSH.</a:t>
            </a:r>
            <a:endParaRPr lang="ru-RU" sz="2400" dirty="0">
              <a:solidFill>
                <a:srgbClr val="0066FF"/>
              </a:solidFill>
            </a:endParaRPr>
          </a:p>
          <a:p>
            <a:pPr algn="ctr">
              <a:defRPr/>
            </a:pPr>
            <a:endParaRPr lang="ru-RU" dirty="0"/>
          </a:p>
        </p:txBody>
      </p:sp>
    </p:spTree>
  </p:cSld>
  <p:clrMapOvr>
    <a:masterClrMapping/>
  </p:clrMapOvr>
  <p:transition spd="slow">
    <p:checker dir="vert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Рисунок 19" descr="213132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62061" y="1071546"/>
            <a:ext cx="4296021" cy="321471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4" name="Picture 11" descr="Untitled-1%20copy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12000" contrast="40000"/>
          </a:blip>
          <a:srcRect l="-2969" b="1187"/>
          <a:stretch>
            <a:fillRect/>
          </a:stretch>
        </p:blipFill>
        <p:spPr bwMode="auto">
          <a:xfrm>
            <a:off x="7807325" y="0"/>
            <a:ext cx="1336675" cy="1184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13" descr="gerb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1176338" cy="1196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Line 14"/>
          <p:cNvSpPr>
            <a:spLocks noChangeShapeType="1"/>
          </p:cNvSpPr>
          <p:nvPr/>
        </p:nvSpPr>
        <p:spPr bwMode="auto">
          <a:xfrm>
            <a:off x="2051050" y="476250"/>
            <a:ext cx="5184775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7" name="Line 15"/>
          <p:cNvSpPr>
            <a:spLocks noChangeShapeType="1"/>
          </p:cNvSpPr>
          <p:nvPr/>
        </p:nvSpPr>
        <p:spPr bwMode="auto">
          <a:xfrm>
            <a:off x="1763713" y="333375"/>
            <a:ext cx="5832475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pic>
        <p:nvPicPr>
          <p:cNvPr id="17" name="Рисунок 16" descr="27_preview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18219" y="1785926"/>
            <a:ext cx="3139467" cy="235745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9" name="Рисунок 18" descr="1232.jpe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54338" y="1785926"/>
            <a:ext cx="2946818" cy="235745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21" name="Рисунок 20" descr="a_934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1214414" y="4500570"/>
            <a:ext cx="2946055" cy="220954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23" name="Рисунок 22" descr="i111.jpe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072198" y="4429132"/>
            <a:ext cx="2928958" cy="228601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24" name="Рисунок 23" descr="Operating_Systems_a_affiliates_by_tatice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571868" y="2857496"/>
            <a:ext cx="2921784" cy="350614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graphicFrame>
        <p:nvGraphicFramePr>
          <p:cNvPr id="26" name="Схема 25"/>
          <p:cNvGraphicFramePr/>
          <p:nvPr/>
        </p:nvGraphicFramePr>
        <p:xfrm>
          <a:off x="1714480" y="571480"/>
          <a:ext cx="5929354" cy="50006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0" r:lo="rId11" r:qs="rId12" r:cs="rId13"/>
          </a:graphicData>
        </a:graphic>
      </p:graphicFrame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1" descr="Untitled-1%20copy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12000" contrast="40000"/>
          </a:blip>
          <a:srcRect l="-2969" b="1187"/>
          <a:stretch>
            <a:fillRect/>
          </a:stretch>
        </p:blipFill>
        <p:spPr bwMode="auto">
          <a:xfrm>
            <a:off x="7807325" y="0"/>
            <a:ext cx="1336675" cy="1184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13" descr="gerb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1176338" cy="1196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Line 14"/>
          <p:cNvSpPr>
            <a:spLocks noChangeShapeType="1"/>
          </p:cNvSpPr>
          <p:nvPr/>
        </p:nvSpPr>
        <p:spPr bwMode="auto">
          <a:xfrm>
            <a:off x="2051050" y="476250"/>
            <a:ext cx="5184775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7" name="Line 15"/>
          <p:cNvSpPr>
            <a:spLocks noChangeShapeType="1"/>
          </p:cNvSpPr>
          <p:nvPr/>
        </p:nvSpPr>
        <p:spPr bwMode="auto">
          <a:xfrm>
            <a:off x="1763713" y="333375"/>
            <a:ext cx="5832475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graphicFrame>
        <p:nvGraphicFramePr>
          <p:cNvPr id="9" name="Схема 8"/>
          <p:cNvGraphicFramePr/>
          <p:nvPr/>
        </p:nvGraphicFramePr>
        <p:xfrm>
          <a:off x="1357290" y="785794"/>
          <a:ext cx="6500858" cy="107157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10" name="Рисунок 9" descr="685b7859937ab6bfa30376828a3.jp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785918" y="2074822"/>
            <a:ext cx="6157930" cy="4426012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glow rad="228600">
              <a:schemeClr val="accent1">
                <a:satMod val="175000"/>
                <a:alpha val="40000"/>
              </a:schemeClr>
            </a:glow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WordArt 7"/>
          <p:cNvSpPr>
            <a:spLocks noChangeArrowheads="1" noChangeShapeType="1" noTextEdit="1"/>
          </p:cNvSpPr>
          <p:nvPr/>
        </p:nvSpPr>
        <p:spPr bwMode="auto">
          <a:xfrm>
            <a:off x="827088" y="1989138"/>
            <a:ext cx="381000" cy="5238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endParaRPr lang="ru-RU" sz="3600" kern="10">
              <a:ln w="9525">
                <a:noFill/>
                <a:round/>
                <a:headEnd/>
                <a:tailEnd/>
              </a:ln>
              <a:effectLst>
                <a:outerShdw dist="35921" dir="2700000" algn="ctr" rotWithShape="0">
                  <a:srgbClr val="C0C0C0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24579" name="WordArt 8"/>
          <p:cNvSpPr>
            <a:spLocks noChangeArrowheads="1" noChangeShapeType="1" noTextEdit="1"/>
          </p:cNvSpPr>
          <p:nvPr/>
        </p:nvSpPr>
        <p:spPr bwMode="auto">
          <a:xfrm>
            <a:off x="827088" y="2955925"/>
            <a:ext cx="381000" cy="5238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endParaRPr lang="ru-RU" sz="3600" kern="10">
              <a:ln w="9525">
                <a:noFill/>
                <a:round/>
                <a:headEnd/>
                <a:tailEnd/>
              </a:ln>
              <a:effectLst>
                <a:outerShdw dist="35921" dir="2700000" algn="ctr" rotWithShape="0">
                  <a:srgbClr val="C0C0C0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24580" name="WordArt 9"/>
          <p:cNvSpPr>
            <a:spLocks noChangeArrowheads="1" noChangeShapeType="1" noTextEdit="1"/>
          </p:cNvSpPr>
          <p:nvPr/>
        </p:nvSpPr>
        <p:spPr bwMode="auto">
          <a:xfrm>
            <a:off x="755650" y="4992688"/>
            <a:ext cx="381000" cy="5238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endParaRPr lang="ru-RU" sz="3600" kern="10">
              <a:ln w="9525">
                <a:noFill/>
                <a:round/>
                <a:headEnd/>
                <a:tailEnd/>
              </a:ln>
              <a:effectLst>
                <a:outerShdw dist="35921" dir="2700000" algn="ctr" rotWithShape="0">
                  <a:srgbClr val="C0C0C0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pic>
        <p:nvPicPr>
          <p:cNvPr id="24581" name="Picture 11" descr="Untitled-1%20copy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12000" contrast="40000"/>
          </a:blip>
          <a:srcRect l="-2969" b="1187"/>
          <a:stretch>
            <a:fillRect/>
          </a:stretch>
        </p:blipFill>
        <p:spPr bwMode="auto">
          <a:xfrm>
            <a:off x="7807325" y="0"/>
            <a:ext cx="1336675" cy="1184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2" name="Picture 13" descr="gerb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1176338" cy="1196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83" name="Line 14"/>
          <p:cNvSpPr>
            <a:spLocks noChangeShapeType="1"/>
          </p:cNvSpPr>
          <p:nvPr/>
        </p:nvSpPr>
        <p:spPr bwMode="auto">
          <a:xfrm>
            <a:off x="2051050" y="476250"/>
            <a:ext cx="5184775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4584" name="Line 15"/>
          <p:cNvSpPr>
            <a:spLocks noChangeShapeType="1"/>
          </p:cNvSpPr>
          <p:nvPr/>
        </p:nvSpPr>
        <p:spPr bwMode="auto">
          <a:xfrm>
            <a:off x="1763713" y="333375"/>
            <a:ext cx="5832475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graphicFrame>
        <p:nvGraphicFramePr>
          <p:cNvPr id="10" name="Схема 9"/>
          <p:cNvGraphicFramePr/>
          <p:nvPr/>
        </p:nvGraphicFramePr>
        <p:xfrm>
          <a:off x="1524000" y="1285860"/>
          <a:ext cx="7191404" cy="492922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</p:cSld>
  <p:clrMapOvr>
    <a:masterClrMapping/>
  </p:clrMapOvr>
  <p:transition spd="slow">
    <p:checker dir="vert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WordArt 7"/>
          <p:cNvSpPr>
            <a:spLocks noChangeArrowheads="1" noChangeShapeType="1" noTextEdit="1"/>
          </p:cNvSpPr>
          <p:nvPr/>
        </p:nvSpPr>
        <p:spPr bwMode="auto">
          <a:xfrm>
            <a:off x="827088" y="1989138"/>
            <a:ext cx="381000" cy="5238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endParaRPr lang="ru-RU" sz="3600" kern="10">
              <a:ln w="9525">
                <a:noFill/>
                <a:round/>
                <a:headEnd/>
                <a:tailEnd/>
              </a:ln>
              <a:effectLst>
                <a:outerShdw dist="35921" dir="2700000" algn="ctr" rotWithShape="0">
                  <a:srgbClr val="C0C0C0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25603" name="WordArt 8"/>
          <p:cNvSpPr>
            <a:spLocks noChangeArrowheads="1" noChangeShapeType="1" noTextEdit="1"/>
          </p:cNvSpPr>
          <p:nvPr/>
        </p:nvSpPr>
        <p:spPr bwMode="auto">
          <a:xfrm>
            <a:off x="827088" y="2955925"/>
            <a:ext cx="381000" cy="5238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endParaRPr lang="ru-RU" sz="3600" kern="10">
              <a:ln w="9525">
                <a:noFill/>
                <a:round/>
                <a:headEnd/>
                <a:tailEnd/>
              </a:ln>
              <a:effectLst>
                <a:outerShdw dist="35921" dir="2700000" algn="ctr" rotWithShape="0">
                  <a:srgbClr val="C0C0C0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25604" name="WordArt 9"/>
          <p:cNvSpPr>
            <a:spLocks noChangeArrowheads="1" noChangeShapeType="1" noTextEdit="1"/>
          </p:cNvSpPr>
          <p:nvPr/>
        </p:nvSpPr>
        <p:spPr bwMode="auto">
          <a:xfrm>
            <a:off x="755650" y="4992688"/>
            <a:ext cx="381000" cy="5238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endParaRPr lang="ru-RU" sz="3600" kern="10">
              <a:ln w="9525">
                <a:noFill/>
                <a:round/>
                <a:headEnd/>
                <a:tailEnd/>
              </a:ln>
              <a:effectLst>
                <a:outerShdw dist="35921" dir="2700000" algn="ctr" rotWithShape="0">
                  <a:srgbClr val="C0C0C0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pic>
        <p:nvPicPr>
          <p:cNvPr id="25605" name="Picture 11" descr="Untitled-1%20copy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12000" contrast="40000"/>
          </a:blip>
          <a:srcRect l="-2969" b="1187"/>
          <a:stretch>
            <a:fillRect/>
          </a:stretch>
        </p:blipFill>
        <p:spPr bwMode="auto">
          <a:xfrm>
            <a:off x="7807325" y="0"/>
            <a:ext cx="1336675" cy="1184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6" name="Picture 13" descr="gerb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1176338" cy="1196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07" name="Line 14"/>
          <p:cNvSpPr>
            <a:spLocks noChangeShapeType="1"/>
          </p:cNvSpPr>
          <p:nvPr/>
        </p:nvSpPr>
        <p:spPr bwMode="auto">
          <a:xfrm>
            <a:off x="2051050" y="476250"/>
            <a:ext cx="5184775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5608" name="Line 15"/>
          <p:cNvSpPr>
            <a:spLocks noChangeShapeType="1"/>
          </p:cNvSpPr>
          <p:nvPr/>
        </p:nvSpPr>
        <p:spPr bwMode="auto">
          <a:xfrm>
            <a:off x="1763713" y="333375"/>
            <a:ext cx="5832475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0" name="Прямоугольник с одним скругленным углом 9"/>
          <p:cNvSpPr/>
          <p:nvPr/>
        </p:nvSpPr>
        <p:spPr>
          <a:xfrm>
            <a:off x="1143030" y="1285896"/>
            <a:ext cx="7786688" cy="5143500"/>
          </a:xfrm>
          <a:prstGeom prst="round1Rect">
            <a:avLst/>
          </a:prstGeom>
          <a:effectLst>
            <a:glow rad="228600">
              <a:schemeClr val="accent3">
                <a:satMod val="175000"/>
                <a:alpha val="40000"/>
              </a:schemeClr>
            </a:glow>
            <a:outerShdw blurRad="63500" dist="25400" dir="5400000" rotWithShape="0">
              <a:srgbClr val="000000">
                <a:alpha val="43137"/>
              </a:srgb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2800" dirty="0" err="1"/>
              <a:t>Operatsion</a:t>
            </a:r>
            <a:r>
              <a:rPr lang="en-US" sz="2800" dirty="0"/>
              <a:t> </a:t>
            </a:r>
            <a:r>
              <a:rPr lang="en-US" sz="2800" dirty="0" err="1"/>
              <a:t>sistemalar</a:t>
            </a:r>
            <a:r>
              <a:rPr lang="en-US" sz="2800" dirty="0"/>
              <a:t> </a:t>
            </a:r>
            <a:r>
              <a:rPr lang="en-US" sz="2800" dirty="0" err="1"/>
              <a:t>orasida</a:t>
            </a:r>
            <a:r>
              <a:rPr lang="en-US" sz="2800" dirty="0"/>
              <a:t> Digital Research </a:t>
            </a:r>
            <a:r>
              <a:rPr lang="en-US" sz="2800" dirty="0" err="1"/>
              <a:t>kompaniyasi</a:t>
            </a:r>
            <a:r>
              <a:rPr lang="en-US" sz="2800" dirty="0"/>
              <a:t> </a:t>
            </a:r>
            <a:r>
              <a:rPr lang="en-US" sz="2800" dirty="0" err="1"/>
              <a:t>prezidenti</a:t>
            </a:r>
            <a:r>
              <a:rPr lang="en-US" sz="2800" dirty="0"/>
              <a:t> Geri </a:t>
            </a:r>
            <a:r>
              <a:rPr lang="en-US" sz="2800" dirty="0" err="1"/>
              <a:t>Kildel</a:t>
            </a:r>
            <a:r>
              <a:rPr lang="en-US" sz="2800" dirty="0"/>
              <a:t> </a:t>
            </a:r>
            <a:r>
              <a:rPr lang="en-US" sz="2800" dirty="0" err="1"/>
              <a:t>tomonidan</a:t>
            </a:r>
            <a:r>
              <a:rPr lang="en-US" sz="2800" dirty="0"/>
              <a:t> </a:t>
            </a:r>
            <a:r>
              <a:rPr lang="en-US" sz="2800" dirty="0" err="1"/>
              <a:t>yaratilgan</a:t>
            </a:r>
            <a:r>
              <a:rPr lang="en-US" sz="2800" dirty="0"/>
              <a:t> CP/M (Control </a:t>
            </a:r>
            <a:r>
              <a:rPr lang="en-US" sz="2800" dirty="0" err="1"/>
              <a:t>Programm</a:t>
            </a:r>
            <a:r>
              <a:rPr lang="en-US" sz="2800" dirty="0"/>
              <a:t> for Microcomputers)– </a:t>
            </a:r>
            <a:r>
              <a:rPr lang="en-US" sz="2800" dirty="0" err="1"/>
              <a:t>shaxsiy</a:t>
            </a:r>
            <a:r>
              <a:rPr lang="en-US" sz="2800" dirty="0"/>
              <a:t> </a:t>
            </a:r>
            <a:r>
              <a:rPr lang="en-US" sz="2800" dirty="0" err="1"/>
              <a:t>kompyuterlar</a:t>
            </a:r>
            <a:r>
              <a:rPr lang="en-US" sz="2800" dirty="0"/>
              <a:t> </a:t>
            </a:r>
            <a:r>
              <a:rPr lang="en-US" sz="2800" dirty="0" err="1"/>
              <a:t>uchun</a:t>
            </a:r>
            <a:r>
              <a:rPr lang="en-US" sz="2800" dirty="0"/>
              <a:t> </a:t>
            </a:r>
            <a:r>
              <a:rPr lang="en-US" sz="2800" dirty="0" err="1"/>
              <a:t>ishlab</a:t>
            </a:r>
            <a:r>
              <a:rPr lang="en-US" sz="2800" dirty="0"/>
              <a:t> </a:t>
            </a:r>
            <a:r>
              <a:rPr lang="en-US" sz="2800" dirty="0" err="1"/>
              <a:t>chiqarilganlarining</a:t>
            </a:r>
            <a:r>
              <a:rPr lang="en-US" sz="2800" dirty="0"/>
              <a:t> </a:t>
            </a:r>
            <a:r>
              <a:rPr lang="en-US" sz="2800" dirty="0" err="1"/>
              <a:t>dastlabkisidir</a:t>
            </a:r>
            <a:r>
              <a:rPr lang="en-US" sz="2800" dirty="0"/>
              <a:t>. U 1974 </a:t>
            </a:r>
            <a:r>
              <a:rPr lang="en-US" sz="2800" dirty="0" err="1"/>
              <a:t>yilda</a:t>
            </a:r>
            <a:r>
              <a:rPr lang="en-US" sz="2800" dirty="0"/>
              <a:t> 8 </a:t>
            </a:r>
            <a:r>
              <a:rPr lang="en-US" sz="2800" dirty="0" err="1"/>
              <a:t>razryadli</a:t>
            </a:r>
            <a:r>
              <a:rPr lang="en-US" sz="2800" dirty="0"/>
              <a:t> </a:t>
            </a:r>
            <a:r>
              <a:rPr lang="en-US" sz="2800" dirty="0" err="1"/>
              <a:t>kompyuterlarga</a:t>
            </a:r>
            <a:r>
              <a:rPr lang="en-US" sz="2800" dirty="0"/>
              <a:t> </a:t>
            </a:r>
            <a:r>
              <a:rPr lang="en-US" sz="2800" dirty="0" err="1"/>
              <a:t>ko‘plab</a:t>
            </a:r>
            <a:r>
              <a:rPr lang="en-US" sz="2800" dirty="0"/>
              <a:t> </a:t>
            </a:r>
            <a:r>
              <a:rPr lang="en-US" sz="2800" dirty="0" err="1"/>
              <a:t>o‘rnatilgan</a:t>
            </a:r>
            <a:r>
              <a:rPr lang="en-US" sz="2800" dirty="0"/>
              <a:t> </a:t>
            </a:r>
            <a:r>
              <a:rPr lang="en-US" sz="2800" dirty="0" err="1"/>
              <a:t>va</a:t>
            </a:r>
            <a:r>
              <a:rPr lang="en-US" sz="2800" dirty="0"/>
              <a:t> </a:t>
            </a:r>
            <a:r>
              <a:rPr lang="en-US" sz="2800" dirty="0" err="1"/>
              <a:t>katta</a:t>
            </a:r>
            <a:r>
              <a:rPr lang="en-US" sz="2800" dirty="0"/>
              <a:t> </a:t>
            </a:r>
            <a:r>
              <a:rPr lang="en-US" sz="2800" dirty="0" err="1"/>
              <a:t>hajmdagi</a:t>
            </a:r>
            <a:r>
              <a:rPr lang="en-US" sz="2800" dirty="0"/>
              <a:t> </a:t>
            </a:r>
            <a:r>
              <a:rPr lang="en-US" sz="2800" dirty="0" err="1"/>
              <a:t>dasturiy</a:t>
            </a:r>
            <a:r>
              <a:rPr lang="en-US" sz="2800" dirty="0"/>
              <a:t> </a:t>
            </a:r>
            <a:r>
              <a:rPr lang="en-US" sz="2800" dirty="0" err="1"/>
              <a:t>ta’minot</a:t>
            </a:r>
            <a:r>
              <a:rPr lang="en-US" sz="2800" dirty="0"/>
              <a:t> </a:t>
            </a:r>
            <a:r>
              <a:rPr lang="en-US" sz="2800" dirty="0" err="1"/>
              <a:t>uchun</a:t>
            </a:r>
            <a:r>
              <a:rPr lang="en-US" sz="2800" dirty="0"/>
              <a:t> </a:t>
            </a:r>
            <a:r>
              <a:rPr lang="en-US" sz="2800" dirty="0" err="1"/>
              <a:t>tuzilgan</a:t>
            </a:r>
            <a:r>
              <a:rPr lang="en-US" sz="2800" dirty="0"/>
              <a:t>. </a:t>
            </a:r>
            <a:r>
              <a:rPr lang="en-US" sz="2800" dirty="0" err="1"/>
              <a:t>Masalan</a:t>
            </a:r>
            <a:r>
              <a:rPr lang="en-US" sz="2800" dirty="0"/>
              <a:t>, </a:t>
            </a:r>
            <a:r>
              <a:rPr lang="en-US" sz="2800" dirty="0" err="1"/>
              <a:t>Beysik</a:t>
            </a:r>
            <a:r>
              <a:rPr lang="en-US" sz="2800" dirty="0"/>
              <a:t>, </a:t>
            </a:r>
            <a:r>
              <a:rPr lang="en-US" sz="2800" dirty="0" err="1"/>
              <a:t>Paskal</a:t>
            </a:r>
            <a:r>
              <a:rPr lang="en-US" sz="2800" dirty="0"/>
              <a:t>, Si, </a:t>
            </a:r>
            <a:r>
              <a:rPr lang="en-US" sz="2800" dirty="0" err="1"/>
              <a:t>Kobol</a:t>
            </a:r>
            <a:r>
              <a:rPr lang="en-US" sz="2800" dirty="0"/>
              <a:t>, </a:t>
            </a:r>
            <a:r>
              <a:rPr lang="en-US" sz="2800" dirty="0" err="1"/>
              <a:t>Ada</a:t>
            </a:r>
            <a:r>
              <a:rPr lang="en-US" sz="2800" dirty="0"/>
              <a:t> </a:t>
            </a:r>
            <a:r>
              <a:rPr lang="en-US" sz="2800" dirty="0" err="1"/>
              <a:t>tillari</a:t>
            </a:r>
            <a:r>
              <a:rPr lang="en-US" sz="2800" dirty="0"/>
              <a:t> </a:t>
            </a:r>
            <a:r>
              <a:rPr lang="en-US" sz="2800" dirty="0" err="1"/>
              <a:t>translyatorlari</a:t>
            </a:r>
            <a:r>
              <a:rPr lang="en-US" sz="2800" dirty="0"/>
              <a:t>, </a:t>
            </a:r>
            <a:r>
              <a:rPr lang="en-US" sz="2800" dirty="0" err="1"/>
              <a:t>matnli</a:t>
            </a:r>
            <a:r>
              <a:rPr lang="en-US" sz="2800" dirty="0"/>
              <a:t>, </a:t>
            </a:r>
            <a:r>
              <a:rPr lang="en-US" sz="2800" dirty="0" err="1"/>
              <a:t>grafikli</a:t>
            </a:r>
            <a:r>
              <a:rPr lang="en-US" sz="2800" dirty="0"/>
              <a:t> </a:t>
            </a:r>
            <a:r>
              <a:rPr lang="en-US" sz="2800" dirty="0" err="1"/>
              <a:t>va</a:t>
            </a:r>
            <a:r>
              <a:rPr lang="en-US" sz="2800" dirty="0"/>
              <a:t> </a:t>
            </a:r>
            <a:r>
              <a:rPr lang="en-US" sz="2800" dirty="0" err="1"/>
              <a:t>jadvalli</a:t>
            </a:r>
            <a:r>
              <a:rPr lang="en-US" sz="2800" dirty="0"/>
              <a:t> </a:t>
            </a:r>
            <a:r>
              <a:rPr lang="en-US" sz="2800" dirty="0" err="1"/>
              <a:t>paketlar</a:t>
            </a:r>
            <a:r>
              <a:rPr lang="en-US" sz="2800" dirty="0"/>
              <a:t> </a:t>
            </a:r>
            <a:r>
              <a:rPr lang="en-US" sz="2800" dirty="0" err="1"/>
              <a:t>uchun</a:t>
            </a:r>
            <a:r>
              <a:rPr lang="en-US" sz="2800" dirty="0"/>
              <a:t> </a:t>
            </a:r>
            <a:r>
              <a:rPr lang="en-US" sz="2800" dirty="0" err="1"/>
              <a:t>mo‘ljallangan</a:t>
            </a:r>
            <a:r>
              <a:rPr lang="en-US" sz="2800" dirty="0"/>
              <a:t>.</a:t>
            </a:r>
            <a:endParaRPr lang="ru-RU" sz="2800" dirty="0"/>
          </a:p>
          <a:p>
            <a:pPr algn="ctr">
              <a:defRPr/>
            </a:pPr>
            <a:endParaRPr lang="ru-RU" sz="2800" dirty="0"/>
          </a:p>
        </p:txBody>
      </p:sp>
    </p:spTree>
  </p:cSld>
  <p:clrMapOvr>
    <a:masterClrMapping/>
  </p:clrMapOvr>
  <p:transition spd="slow">
    <p:checker dir="vert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WordArt 7"/>
          <p:cNvSpPr>
            <a:spLocks noChangeArrowheads="1" noChangeShapeType="1" noTextEdit="1"/>
          </p:cNvSpPr>
          <p:nvPr/>
        </p:nvSpPr>
        <p:spPr bwMode="auto">
          <a:xfrm>
            <a:off x="827088" y="1989138"/>
            <a:ext cx="381000" cy="5238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endParaRPr lang="ru-RU" sz="3600" kern="10">
              <a:ln w="9525">
                <a:noFill/>
                <a:round/>
                <a:headEnd/>
                <a:tailEnd/>
              </a:ln>
              <a:effectLst>
                <a:outerShdw dist="35921" dir="2700000" algn="ctr" rotWithShape="0">
                  <a:srgbClr val="C0C0C0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26627" name="WordArt 8"/>
          <p:cNvSpPr>
            <a:spLocks noChangeArrowheads="1" noChangeShapeType="1" noTextEdit="1"/>
          </p:cNvSpPr>
          <p:nvPr/>
        </p:nvSpPr>
        <p:spPr bwMode="auto">
          <a:xfrm>
            <a:off x="827088" y="2955925"/>
            <a:ext cx="381000" cy="5238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endParaRPr lang="ru-RU" sz="3600" kern="10">
              <a:ln w="9525">
                <a:noFill/>
                <a:round/>
                <a:headEnd/>
                <a:tailEnd/>
              </a:ln>
              <a:effectLst>
                <a:outerShdw dist="35921" dir="2700000" algn="ctr" rotWithShape="0">
                  <a:srgbClr val="C0C0C0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26628" name="WordArt 9"/>
          <p:cNvSpPr>
            <a:spLocks noChangeArrowheads="1" noChangeShapeType="1" noTextEdit="1"/>
          </p:cNvSpPr>
          <p:nvPr/>
        </p:nvSpPr>
        <p:spPr bwMode="auto">
          <a:xfrm>
            <a:off x="755650" y="4992688"/>
            <a:ext cx="381000" cy="5238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endParaRPr lang="ru-RU" sz="3600" kern="10">
              <a:ln w="9525">
                <a:noFill/>
                <a:round/>
                <a:headEnd/>
                <a:tailEnd/>
              </a:ln>
              <a:effectLst>
                <a:outerShdw dist="35921" dir="2700000" algn="ctr" rotWithShape="0">
                  <a:srgbClr val="C0C0C0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pic>
        <p:nvPicPr>
          <p:cNvPr id="26629" name="Picture 11" descr="Untitled-1%20copy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12000" contrast="40000"/>
          </a:blip>
          <a:srcRect l="-2969" b="1187"/>
          <a:stretch>
            <a:fillRect/>
          </a:stretch>
        </p:blipFill>
        <p:spPr bwMode="auto">
          <a:xfrm>
            <a:off x="7807325" y="0"/>
            <a:ext cx="1336675" cy="1184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30" name="Picture 13" descr="gerb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1176338" cy="1196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31" name="Line 14"/>
          <p:cNvSpPr>
            <a:spLocks noChangeShapeType="1"/>
          </p:cNvSpPr>
          <p:nvPr/>
        </p:nvSpPr>
        <p:spPr bwMode="auto">
          <a:xfrm>
            <a:off x="2051050" y="476250"/>
            <a:ext cx="5184775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632" name="Line 15"/>
          <p:cNvSpPr>
            <a:spLocks noChangeShapeType="1"/>
          </p:cNvSpPr>
          <p:nvPr/>
        </p:nvSpPr>
        <p:spPr bwMode="auto">
          <a:xfrm>
            <a:off x="1763713" y="333375"/>
            <a:ext cx="5832475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0" name="Прямоугольник с одним вырезанным углом 9"/>
          <p:cNvSpPr/>
          <p:nvPr/>
        </p:nvSpPr>
        <p:spPr>
          <a:xfrm>
            <a:off x="1142976" y="1357298"/>
            <a:ext cx="7786686" cy="5214974"/>
          </a:xfrm>
          <a:prstGeom prst="snip1Rect">
            <a:avLst/>
          </a:prstGeom>
          <a:effectLst>
            <a:glow rad="228600">
              <a:schemeClr val="accent3">
                <a:satMod val="175000"/>
                <a:alpha val="40000"/>
              </a:schemeClr>
            </a:glow>
            <a:outerShdw blurRad="63500" dist="25400" dir="5400000" rotWithShape="0">
              <a:srgbClr val="000000">
                <a:alpha val="43137"/>
              </a:srgb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3200" dirty="0"/>
              <a:t> UNIX  </a:t>
            </a:r>
            <a:r>
              <a:rPr lang="en-US" sz="3200" dirty="0" err="1"/>
              <a:t>operatsion</a:t>
            </a:r>
            <a:r>
              <a:rPr lang="en-US" sz="3200" dirty="0"/>
              <a:t> </a:t>
            </a:r>
            <a:r>
              <a:rPr lang="en-US" sz="3200" dirty="0" err="1"/>
              <a:t>sistemasi</a:t>
            </a:r>
            <a:r>
              <a:rPr lang="en-US" sz="3200" dirty="0"/>
              <a:t> </a:t>
            </a:r>
            <a:r>
              <a:rPr lang="en-US" sz="3200" dirty="0" err="1"/>
              <a:t>tarmoqda</a:t>
            </a:r>
            <a:r>
              <a:rPr lang="en-US" sz="3200" dirty="0"/>
              <a:t> </a:t>
            </a:r>
            <a:r>
              <a:rPr lang="en-US" sz="3200" dirty="0" err="1"/>
              <a:t>ishlash</a:t>
            </a:r>
            <a:r>
              <a:rPr lang="en-US" sz="3200" dirty="0"/>
              <a:t> </a:t>
            </a:r>
            <a:r>
              <a:rPr lang="en-US" sz="3200" dirty="0" err="1"/>
              <a:t>uchun</a:t>
            </a:r>
            <a:r>
              <a:rPr lang="en-US" sz="3200" dirty="0"/>
              <a:t> </a:t>
            </a:r>
            <a:r>
              <a:rPr lang="en-US" sz="3200" dirty="0" err="1"/>
              <a:t>tuzilgan</a:t>
            </a:r>
            <a:r>
              <a:rPr lang="en-US" sz="3200" dirty="0"/>
              <a:t>. UNIX  </a:t>
            </a:r>
            <a:r>
              <a:rPr lang="en-US" sz="3200" dirty="0" err="1"/>
              <a:t>operatsion</a:t>
            </a:r>
            <a:r>
              <a:rPr lang="en-US" sz="3200" dirty="0"/>
              <a:t> </a:t>
            </a:r>
            <a:r>
              <a:rPr lang="en-US" sz="3200" dirty="0" err="1"/>
              <a:t>sistemasida</a:t>
            </a:r>
            <a:r>
              <a:rPr lang="en-US" sz="3200" dirty="0"/>
              <a:t> </a:t>
            </a:r>
            <a:r>
              <a:rPr lang="en-US" sz="3200" dirty="0" err="1"/>
              <a:t>bitta</a:t>
            </a:r>
            <a:r>
              <a:rPr lang="en-US" sz="3200" dirty="0"/>
              <a:t> </a:t>
            </a:r>
            <a:r>
              <a:rPr lang="en-US" sz="3200" dirty="0" err="1"/>
              <a:t>kompyuter</a:t>
            </a:r>
            <a:r>
              <a:rPr lang="en-US" sz="3200" dirty="0"/>
              <a:t> </a:t>
            </a:r>
            <a:r>
              <a:rPr lang="en-US" sz="3200" dirty="0" err="1"/>
              <a:t>boshqaruvchi</a:t>
            </a:r>
            <a:r>
              <a:rPr lang="en-US" sz="3200" dirty="0"/>
              <a:t> </a:t>
            </a:r>
            <a:r>
              <a:rPr lang="en-US" sz="3200" dirty="0" err="1"/>
              <a:t>qolganlari</a:t>
            </a:r>
            <a:r>
              <a:rPr lang="en-US" sz="3200" dirty="0"/>
              <a:t> </a:t>
            </a:r>
            <a:r>
              <a:rPr lang="en-US" sz="3200" dirty="0" err="1"/>
              <a:t>unga</a:t>
            </a:r>
            <a:r>
              <a:rPr lang="en-US" sz="3200" dirty="0"/>
              <a:t> </a:t>
            </a:r>
            <a:r>
              <a:rPr lang="en-US" sz="3200" dirty="0" err="1"/>
              <a:t>tobe</a:t>
            </a:r>
            <a:r>
              <a:rPr lang="en-US" sz="3200" dirty="0"/>
              <a:t> </a:t>
            </a:r>
            <a:r>
              <a:rPr lang="en-US" sz="3200" dirty="0" err="1"/>
              <a:t>bo‘ladi</a:t>
            </a:r>
            <a:r>
              <a:rPr lang="en-US" sz="3200" dirty="0"/>
              <a:t>. </a:t>
            </a:r>
            <a:r>
              <a:rPr lang="en-US" sz="3200" dirty="0" err="1"/>
              <a:t>Operatsion</a:t>
            </a:r>
            <a:r>
              <a:rPr lang="en-US" sz="3200" dirty="0"/>
              <a:t> </a:t>
            </a:r>
            <a:r>
              <a:rPr lang="en-US" sz="3200" dirty="0" err="1"/>
              <a:t>sistema</a:t>
            </a:r>
            <a:r>
              <a:rPr lang="en-US" sz="3200" dirty="0"/>
              <a:t> </a:t>
            </a:r>
            <a:r>
              <a:rPr lang="en-US" sz="3200" dirty="0" err="1"/>
              <a:t>odatda</a:t>
            </a:r>
            <a:r>
              <a:rPr lang="en-US" sz="3200" dirty="0"/>
              <a:t> </a:t>
            </a:r>
            <a:r>
              <a:rPr lang="en-US" sz="3200" dirty="0" err="1"/>
              <a:t>kompyuterning</a:t>
            </a:r>
            <a:r>
              <a:rPr lang="en-US" sz="3200" dirty="0"/>
              <a:t> </a:t>
            </a:r>
            <a:r>
              <a:rPr lang="en-US" sz="3200" dirty="0" err="1"/>
              <a:t>tashqi</a:t>
            </a:r>
            <a:r>
              <a:rPr lang="en-US" sz="3200" dirty="0"/>
              <a:t> </a:t>
            </a:r>
            <a:r>
              <a:rPr lang="en-US" sz="3200" dirty="0" err="1"/>
              <a:t>hotirasi</a:t>
            </a:r>
            <a:r>
              <a:rPr lang="en-US" sz="3200" dirty="0"/>
              <a:t> – </a:t>
            </a:r>
            <a:r>
              <a:rPr lang="en-US" sz="3200" dirty="0" err="1"/>
              <a:t>diskda</a:t>
            </a:r>
            <a:r>
              <a:rPr lang="en-US" sz="3200" dirty="0"/>
              <a:t> </a:t>
            </a:r>
            <a:r>
              <a:rPr lang="en-US" sz="3200" dirty="0" err="1"/>
              <a:t>saqlanadi</a:t>
            </a:r>
            <a:r>
              <a:rPr lang="en-US" sz="3200" dirty="0"/>
              <a:t>. </a:t>
            </a:r>
            <a:r>
              <a:rPr lang="en-US" sz="3200" dirty="0" err="1"/>
              <a:t>Kompyuter</a:t>
            </a:r>
            <a:r>
              <a:rPr lang="en-US" sz="3200" dirty="0"/>
              <a:t> </a:t>
            </a:r>
            <a:r>
              <a:rPr lang="en-US" sz="3200" dirty="0" err="1"/>
              <a:t>ishga</a:t>
            </a:r>
            <a:r>
              <a:rPr lang="en-US" sz="3200" dirty="0"/>
              <a:t> </a:t>
            </a:r>
            <a:r>
              <a:rPr lang="en-US" sz="3200" dirty="0" err="1"/>
              <a:t>tushirilganda</a:t>
            </a:r>
            <a:r>
              <a:rPr lang="en-US" sz="3200" dirty="0"/>
              <a:t> u </a:t>
            </a:r>
            <a:r>
              <a:rPr lang="en-US" sz="3200" dirty="0" err="1"/>
              <a:t>kompyuterning</a:t>
            </a:r>
            <a:r>
              <a:rPr lang="en-US" sz="3200" dirty="0"/>
              <a:t> </a:t>
            </a:r>
            <a:r>
              <a:rPr lang="en-US" sz="3200" dirty="0" err="1"/>
              <a:t>tezkor</a:t>
            </a:r>
            <a:r>
              <a:rPr lang="en-US" sz="3200" dirty="0"/>
              <a:t> </a:t>
            </a:r>
            <a:r>
              <a:rPr lang="en-US" sz="3200" dirty="0" err="1"/>
              <a:t>xotirasiga</a:t>
            </a:r>
            <a:r>
              <a:rPr lang="en-US" sz="3200" dirty="0"/>
              <a:t> </a:t>
            </a:r>
            <a:r>
              <a:rPr lang="en-US" sz="3200" dirty="0" err="1"/>
              <a:t>o‘qiladi</a:t>
            </a:r>
            <a:r>
              <a:rPr lang="en-US" sz="3200" dirty="0"/>
              <a:t>. Bu </a:t>
            </a:r>
            <a:r>
              <a:rPr lang="en-US" sz="3200" dirty="0" err="1"/>
              <a:t>jaroyon</a:t>
            </a:r>
            <a:r>
              <a:rPr lang="en-US" sz="3200" dirty="0"/>
              <a:t> </a:t>
            </a:r>
            <a:r>
              <a:rPr lang="en-US" sz="3200" dirty="0" err="1"/>
              <a:t>operatsion</a:t>
            </a:r>
            <a:r>
              <a:rPr lang="en-US" sz="3200" dirty="0"/>
              <a:t> </a:t>
            </a:r>
            <a:r>
              <a:rPr lang="en-US" sz="3200" dirty="0" err="1"/>
              <a:t>sistemani</a:t>
            </a:r>
            <a:r>
              <a:rPr lang="en-US" sz="3200" dirty="0"/>
              <a:t> </a:t>
            </a:r>
            <a:r>
              <a:rPr lang="en-US" sz="3200" dirty="0" err="1"/>
              <a:t>yuklanishi</a:t>
            </a:r>
            <a:r>
              <a:rPr lang="en-US" sz="3200" dirty="0"/>
              <a:t> </a:t>
            </a:r>
            <a:r>
              <a:rPr lang="en-US" sz="3200" dirty="0" err="1"/>
              <a:t>deyiladi</a:t>
            </a:r>
            <a:r>
              <a:rPr lang="en-US" sz="3200" dirty="0"/>
              <a:t>.</a:t>
            </a:r>
            <a:endParaRPr lang="ru-RU" sz="3200" dirty="0"/>
          </a:p>
        </p:txBody>
      </p:sp>
    </p:spTree>
  </p:cSld>
  <p:clrMapOvr>
    <a:masterClrMapping/>
  </p:clrMapOvr>
  <p:transition spd="slow">
    <p:checker dir="vert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5" name="Picture 9" descr="Untitled-1%20copy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12000" contrast="40000"/>
          </a:blip>
          <a:srcRect l="-2969" b="1187"/>
          <a:stretch>
            <a:fillRect/>
          </a:stretch>
        </p:blipFill>
        <p:spPr bwMode="auto">
          <a:xfrm>
            <a:off x="7807325" y="0"/>
            <a:ext cx="1336675" cy="1184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96" name="Rectangle 1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8197" name="Rectangle 1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8198" name="Line 22"/>
          <p:cNvSpPr>
            <a:spLocks noChangeShapeType="1"/>
          </p:cNvSpPr>
          <p:nvPr/>
        </p:nvSpPr>
        <p:spPr bwMode="auto">
          <a:xfrm>
            <a:off x="2051050" y="476250"/>
            <a:ext cx="5184775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8199" name="Line 23"/>
          <p:cNvSpPr>
            <a:spLocks noChangeShapeType="1"/>
          </p:cNvSpPr>
          <p:nvPr/>
        </p:nvSpPr>
        <p:spPr bwMode="auto">
          <a:xfrm>
            <a:off x="1763713" y="333375"/>
            <a:ext cx="5832475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pic>
        <p:nvPicPr>
          <p:cNvPr id="8200" name="Picture 17" descr="gerb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1176338" cy="1196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3" name="Схема 12"/>
          <p:cNvGraphicFramePr/>
          <p:nvPr/>
        </p:nvGraphicFramePr>
        <p:xfrm>
          <a:off x="1000100" y="2214554"/>
          <a:ext cx="8072494" cy="17859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14" name="Рисунок 13" descr="i111.jpe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57224" y="4558810"/>
            <a:ext cx="2577909" cy="194202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glow rad="228600">
              <a:schemeClr val="accent1">
                <a:satMod val="175000"/>
                <a:alpha val="40000"/>
              </a:schemeClr>
            </a:glow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19" name="Рисунок 18" descr="a_934.pn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6286512" y="4572008"/>
            <a:ext cx="2589367" cy="194202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glow rad="228600">
              <a:schemeClr val="accent1">
                <a:satMod val="175000"/>
                <a:alpha val="40000"/>
              </a:schemeClr>
            </a:glow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15" name="Рисунок 14" descr="27_preview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214942" y="4572008"/>
            <a:ext cx="2500330" cy="187752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glow rad="228600">
              <a:schemeClr val="accent1">
                <a:satMod val="175000"/>
                <a:alpha val="40000"/>
              </a:schemeClr>
            </a:glow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18" name="Рисунок 17" descr="213132.jpe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357422" y="4420336"/>
            <a:ext cx="2589367" cy="193762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glow rad="228600">
              <a:schemeClr val="accent1">
                <a:satMod val="175000"/>
                <a:alpha val="40000"/>
              </a:schemeClr>
            </a:glow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17" name="Рисунок 16" descr="1232.jpe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3786182" y="4273057"/>
            <a:ext cx="2427531" cy="194202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glow rad="228600">
              <a:schemeClr val="accent1">
                <a:satMod val="175000"/>
                <a:alpha val="40000"/>
              </a:schemeClr>
            </a:glow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</p:spTree>
  </p:cSld>
  <p:clrMapOvr>
    <a:masterClrMapping/>
  </p:clrMapOvr>
  <p:transition spd="slow">
    <p:checker dir="vert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1" descr="Untitled-1%20copy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12000" contrast="40000"/>
          </a:blip>
          <a:srcRect l="-2969" b="1187"/>
          <a:stretch>
            <a:fillRect/>
          </a:stretch>
        </p:blipFill>
        <p:spPr bwMode="auto">
          <a:xfrm>
            <a:off x="7807325" y="0"/>
            <a:ext cx="1336675" cy="1184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13" descr="gerb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1176338" cy="1196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Line 14"/>
          <p:cNvSpPr>
            <a:spLocks noChangeShapeType="1"/>
          </p:cNvSpPr>
          <p:nvPr/>
        </p:nvSpPr>
        <p:spPr bwMode="auto">
          <a:xfrm>
            <a:off x="2051050" y="476250"/>
            <a:ext cx="5184775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7" name="Line 15"/>
          <p:cNvSpPr>
            <a:spLocks noChangeShapeType="1"/>
          </p:cNvSpPr>
          <p:nvPr/>
        </p:nvSpPr>
        <p:spPr bwMode="auto">
          <a:xfrm>
            <a:off x="1763713" y="333375"/>
            <a:ext cx="5832475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pic>
        <p:nvPicPr>
          <p:cNvPr id="8" name="Рисунок 7" descr="208363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71604" y="1428736"/>
            <a:ext cx="6929486" cy="5286412"/>
          </a:xfrm>
          <a:prstGeom prst="rect">
            <a:avLst/>
          </a:prstGeom>
        </p:spPr>
      </p:pic>
      <p:graphicFrame>
        <p:nvGraphicFramePr>
          <p:cNvPr id="10" name="Схема 9"/>
          <p:cNvGraphicFramePr/>
          <p:nvPr/>
        </p:nvGraphicFramePr>
        <p:xfrm>
          <a:off x="1571604" y="714356"/>
          <a:ext cx="5715040" cy="7143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WordArt 7"/>
          <p:cNvSpPr>
            <a:spLocks noChangeArrowheads="1" noChangeShapeType="1" noTextEdit="1"/>
          </p:cNvSpPr>
          <p:nvPr/>
        </p:nvSpPr>
        <p:spPr bwMode="auto">
          <a:xfrm>
            <a:off x="827088" y="1989138"/>
            <a:ext cx="381000" cy="5238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endParaRPr lang="ru-RU" sz="3600" kern="10">
              <a:ln w="9525">
                <a:noFill/>
                <a:round/>
                <a:headEnd/>
                <a:tailEnd/>
              </a:ln>
              <a:effectLst>
                <a:outerShdw dist="35921" dir="2700000" algn="ctr" rotWithShape="0">
                  <a:srgbClr val="C0C0C0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27651" name="WordArt 8"/>
          <p:cNvSpPr>
            <a:spLocks noChangeArrowheads="1" noChangeShapeType="1" noTextEdit="1"/>
          </p:cNvSpPr>
          <p:nvPr/>
        </p:nvSpPr>
        <p:spPr bwMode="auto">
          <a:xfrm>
            <a:off x="827088" y="2955925"/>
            <a:ext cx="381000" cy="5238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endParaRPr lang="ru-RU" sz="3600" kern="10">
              <a:ln w="9525">
                <a:noFill/>
                <a:round/>
                <a:headEnd/>
                <a:tailEnd/>
              </a:ln>
              <a:effectLst>
                <a:outerShdw dist="35921" dir="2700000" algn="ctr" rotWithShape="0">
                  <a:srgbClr val="C0C0C0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27652" name="WordArt 9"/>
          <p:cNvSpPr>
            <a:spLocks noChangeArrowheads="1" noChangeShapeType="1" noTextEdit="1"/>
          </p:cNvSpPr>
          <p:nvPr/>
        </p:nvSpPr>
        <p:spPr bwMode="auto">
          <a:xfrm>
            <a:off x="755650" y="4992688"/>
            <a:ext cx="381000" cy="5238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endParaRPr lang="ru-RU" sz="3600" kern="10">
              <a:ln w="9525">
                <a:noFill/>
                <a:round/>
                <a:headEnd/>
                <a:tailEnd/>
              </a:ln>
              <a:effectLst>
                <a:outerShdw dist="35921" dir="2700000" algn="ctr" rotWithShape="0">
                  <a:srgbClr val="C0C0C0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pic>
        <p:nvPicPr>
          <p:cNvPr id="27653" name="Picture 11" descr="Untitled-1%20copy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12000" contrast="40000"/>
          </a:blip>
          <a:srcRect l="-2969" b="1187"/>
          <a:stretch>
            <a:fillRect/>
          </a:stretch>
        </p:blipFill>
        <p:spPr bwMode="auto">
          <a:xfrm>
            <a:off x="7807325" y="0"/>
            <a:ext cx="1336675" cy="1184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4" name="Picture 13" descr="gerb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1176338" cy="1196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655" name="Line 14"/>
          <p:cNvSpPr>
            <a:spLocks noChangeShapeType="1"/>
          </p:cNvSpPr>
          <p:nvPr/>
        </p:nvSpPr>
        <p:spPr bwMode="auto">
          <a:xfrm>
            <a:off x="2051050" y="476250"/>
            <a:ext cx="5184775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7656" name="Line 15"/>
          <p:cNvSpPr>
            <a:spLocks noChangeShapeType="1"/>
          </p:cNvSpPr>
          <p:nvPr/>
        </p:nvSpPr>
        <p:spPr bwMode="auto">
          <a:xfrm>
            <a:off x="1763713" y="333375"/>
            <a:ext cx="5832475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0" name="Прямоугольник с одним скругленным углом 9"/>
          <p:cNvSpPr/>
          <p:nvPr/>
        </p:nvSpPr>
        <p:spPr>
          <a:xfrm>
            <a:off x="1214414" y="928676"/>
            <a:ext cx="6715125" cy="928688"/>
          </a:xfrm>
          <a:prstGeom prst="round1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2400" b="1" dirty="0" err="1">
                <a:solidFill>
                  <a:srgbClr val="0066FF"/>
                </a:solidFill>
              </a:rPr>
              <a:t>Operatsion</a:t>
            </a:r>
            <a:r>
              <a:rPr lang="en-US" sz="2400" b="1" dirty="0">
                <a:solidFill>
                  <a:srgbClr val="0066FF"/>
                </a:solidFill>
              </a:rPr>
              <a:t> </a:t>
            </a:r>
            <a:r>
              <a:rPr lang="en-US" sz="2400" b="1" dirty="0" err="1">
                <a:solidFill>
                  <a:srgbClr val="0066FF"/>
                </a:solidFill>
              </a:rPr>
              <a:t>sistema</a:t>
            </a:r>
            <a:r>
              <a:rPr lang="en-US" sz="2400" b="1" dirty="0">
                <a:solidFill>
                  <a:srgbClr val="0066FF"/>
                </a:solidFill>
              </a:rPr>
              <a:t>  </a:t>
            </a:r>
            <a:r>
              <a:rPr lang="en-US" sz="2400" b="1" dirty="0" err="1">
                <a:solidFill>
                  <a:srgbClr val="0066FF"/>
                </a:solidFill>
              </a:rPr>
              <a:t>quyidagi</a:t>
            </a:r>
            <a:r>
              <a:rPr lang="en-US" sz="2400" b="1" dirty="0">
                <a:solidFill>
                  <a:srgbClr val="0066FF"/>
                </a:solidFill>
              </a:rPr>
              <a:t> </a:t>
            </a:r>
            <a:r>
              <a:rPr lang="en-US" sz="2400" b="1" dirty="0" err="1">
                <a:solidFill>
                  <a:srgbClr val="0066FF"/>
                </a:solidFill>
              </a:rPr>
              <a:t>asosiy</a:t>
            </a:r>
            <a:r>
              <a:rPr lang="en-US" sz="2400" b="1" dirty="0">
                <a:solidFill>
                  <a:srgbClr val="0066FF"/>
                </a:solidFill>
              </a:rPr>
              <a:t> </a:t>
            </a:r>
            <a:r>
              <a:rPr lang="en-US" sz="2400" b="1" dirty="0" err="1">
                <a:solidFill>
                  <a:srgbClr val="0066FF"/>
                </a:solidFill>
              </a:rPr>
              <a:t>qismlardan</a:t>
            </a:r>
            <a:r>
              <a:rPr lang="en-US" sz="2400" b="1" dirty="0">
                <a:solidFill>
                  <a:srgbClr val="0066FF"/>
                </a:solidFill>
              </a:rPr>
              <a:t> </a:t>
            </a:r>
            <a:r>
              <a:rPr lang="en-US" sz="2400" b="1" dirty="0" err="1">
                <a:solidFill>
                  <a:srgbClr val="0066FF"/>
                </a:solidFill>
              </a:rPr>
              <a:t>iborat</a:t>
            </a:r>
            <a:r>
              <a:rPr lang="en-US" sz="2400" b="1" dirty="0">
                <a:solidFill>
                  <a:srgbClr val="0066FF"/>
                </a:solidFill>
              </a:rPr>
              <a:t>:</a:t>
            </a:r>
            <a:endParaRPr lang="ru-RU" sz="2400" b="1" dirty="0">
              <a:solidFill>
                <a:srgbClr val="0066FF"/>
              </a:solidFill>
            </a:endParaRPr>
          </a:p>
          <a:p>
            <a:pPr algn="ctr">
              <a:defRPr/>
            </a:pPr>
            <a:endParaRPr lang="ru-RU" dirty="0"/>
          </a:p>
        </p:txBody>
      </p:sp>
      <p:graphicFrame>
        <p:nvGraphicFramePr>
          <p:cNvPr id="18" name="Схема 17"/>
          <p:cNvGraphicFramePr/>
          <p:nvPr/>
        </p:nvGraphicFramePr>
        <p:xfrm>
          <a:off x="1071538" y="1857364"/>
          <a:ext cx="7858180" cy="47149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</p:cSld>
  <p:clrMapOvr>
    <a:masterClrMapping/>
  </p:clrMapOvr>
  <p:transition spd="slow">
    <p:checker dir="vert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WordArt 7"/>
          <p:cNvSpPr>
            <a:spLocks noChangeArrowheads="1" noChangeShapeType="1" noTextEdit="1"/>
          </p:cNvSpPr>
          <p:nvPr/>
        </p:nvSpPr>
        <p:spPr bwMode="auto">
          <a:xfrm>
            <a:off x="827088" y="1989138"/>
            <a:ext cx="381000" cy="5238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endParaRPr lang="ru-RU" sz="3600" kern="10">
              <a:ln w="9525">
                <a:noFill/>
                <a:round/>
                <a:headEnd/>
                <a:tailEnd/>
              </a:ln>
              <a:effectLst>
                <a:outerShdw dist="35921" dir="2700000" algn="ctr" rotWithShape="0">
                  <a:srgbClr val="C0C0C0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28675" name="WordArt 8"/>
          <p:cNvSpPr>
            <a:spLocks noChangeArrowheads="1" noChangeShapeType="1" noTextEdit="1"/>
          </p:cNvSpPr>
          <p:nvPr/>
        </p:nvSpPr>
        <p:spPr bwMode="auto">
          <a:xfrm>
            <a:off x="827088" y="2955925"/>
            <a:ext cx="381000" cy="5238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endParaRPr lang="ru-RU" sz="3600" kern="10">
              <a:ln w="9525">
                <a:noFill/>
                <a:round/>
                <a:headEnd/>
                <a:tailEnd/>
              </a:ln>
              <a:effectLst>
                <a:outerShdw dist="35921" dir="2700000" algn="ctr" rotWithShape="0">
                  <a:srgbClr val="C0C0C0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28676" name="WordArt 9"/>
          <p:cNvSpPr>
            <a:spLocks noChangeArrowheads="1" noChangeShapeType="1" noTextEdit="1"/>
          </p:cNvSpPr>
          <p:nvPr/>
        </p:nvSpPr>
        <p:spPr bwMode="auto">
          <a:xfrm>
            <a:off x="755650" y="4992688"/>
            <a:ext cx="381000" cy="5238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endParaRPr lang="ru-RU" sz="3600" kern="10">
              <a:ln w="9525">
                <a:noFill/>
                <a:round/>
                <a:headEnd/>
                <a:tailEnd/>
              </a:ln>
              <a:effectLst>
                <a:outerShdw dist="35921" dir="2700000" algn="ctr" rotWithShape="0">
                  <a:srgbClr val="C0C0C0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pic>
        <p:nvPicPr>
          <p:cNvPr id="28677" name="Picture 11" descr="Untitled-1%20copy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12000" contrast="40000"/>
          </a:blip>
          <a:srcRect l="-2969" b="1187"/>
          <a:stretch>
            <a:fillRect/>
          </a:stretch>
        </p:blipFill>
        <p:spPr bwMode="auto">
          <a:xfrm>
            <a:off x="7807325" y="0"/>
            <a:ext cx="1336675" cy="1184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8" name="Picture 13" descr="gerb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1176338" cy="1196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679" name="Line 14"/>
          <p:cNvSpPr>
            <a:spLocks noChangeShapeType="1"/>
          </p:cNvSpPr>
          <p:nvPr/>
        </p:nvSpPr>
        <p:spPr bwMode="auto">
          <a:xfrm>
            <a:off x="2051050" y="476250"/>
            <a:ext cx="5184775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8680" name="Line 15"/>
          <p:cNvSpPr>
            <a:spLocks noChangeShapeType="1"/>
          </p:cNvSpPr>
          <p:nvPr/>
        </p:nvSpPr>
        <p:spPr bwMode="auto">
          <a:xfrm>
            <a:off x="1763713" y="333375"/>
            <a:ext cx="5832475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1143031" y="1285860"/>
            <a:ext cx="7858125" cy="5286375"/>
          </a:xfrm>
          <a:prstGeom prst="roundRect">
            <a:avLst/>
          </a:prstGeom>
          <a:effectLst>
            <a:glow rad="228600">
              <a:schemeClr val="accent2">
                <a:satMod val="175000"/>
                <a:alpha val="40000"/>
              </a:schemeClr>
            </a:glow>
            <a:outerShdw blurRad="63500" dist="25400" dir="5400000" rotWithShape="0">
              <a:srgbClr val="000000">
                <a:alpha val="43137"/>
              </a:srgbClr>
            </a:outerShdw>
            <a:softEdge rad="31750"/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 sz="2800" dirty="0">
              <a:solidFill>
                <a:srgbClr val="0066FF"/>
              </a:solidFill>
            </a:endParaRPr>
          </a:p>
          <a:p>
            <a:pPr algn="ctr">
              <a:defRPr/>
            </a:pPr>
            <a:r>
              <a:rPr lang="en-US" sz="2800" dirty="0" err="1">
                <a:solidFill>
                  <a:srgbClr val="0066FF"/>
                </a:solidFill>
              </a:rPr>
              <a:t>Shunday</a:t>
            </a:r>
            <a:r>
              <a:rPr lang="en-US" sz="2800" dirty="0">
                <a:solidFill>
                  <a:srgbClr val="0066FF"/>
                </a:solidFill>
              </a:rPr>
              <a:t> </a:t>
            </a:r>
            <a:r>
              <a:rPr lang="en-US" sz="2800" dirty="0" err="1">
                <a:solidFill>
                  <a:srgbClr val="0066FF"/>
                </a:solidFill>
              </a:rPr>
              <a:t>qilib</a:t>
            </a:r>
            <a:r>
              <a:rPr lang="en-US" sz="2800" dirty="0">
                <a:solidFill>
                  <a:srgbClr val="0066FF"/>
                </a:solidFill>
              </a:rPr>
              <a:t>, </a:t>
            </a:r>
            <a:r>
              <a:rPr lang="en-US" sz="2800" dirty="0" err="1">
                <a:solidFill>
                  <a:srgbClr val="0066FF"/>
                </a:solidFill>
              </a:rPr>
              <a:t>operatsion</a:t>
            </a:r>
            <a:r>
              <a:rPr lang="en-US" sz="2800" dirty="0">
                <a:solidFill>
                  <a:srgbClr val="0066FF"/>
                </a:solidFill>
              </a:rPr>
              <a:t> </a:t>
            </a:r>
            <a:r>
              <a:rPr lang="en-US" sz="2800" dirty="0" err="1">
                <a:solidFill>
                  <a:srgbClr val="0066FF"/>
                </a:solidFill>
              </a:rPr>
              <a:t>sistemalar</a:t>
            </a:r>
            <a:r>
              <a:rPr lang="en-US" sz="2800" dirty="0">
                <a:solidFill>
                  <a:srgbClr val="0066FF"/>
                </a:solidFill>
              </a:rPr>
              <a:t> </a:t>
            </a:r>
            <a:r>
              <a:rPr lang="en-US" sz="2800" dirty="0" err="1">
                <a:solidFill>
                  <a:srgbClr val="0066FF"/>
                </a:solidFill>
              </a:rPr>
              <a:t>kompyuter</a:t>
            </a:r>
            <a:r>
              <a:rPr lang="en-US" sz="2800" dirty="0">
                <a:solidFill>
                  <a:srgbClr val="0066FF"/>
                </a:solidFill>
              </a:rPr>
              <a:t> </a:t>
            </a:r>
            <a:r>
              <a:rPr lang="en-US" sz="2800" dirty="0" err="1">
                <a:solidFill>
                  <a:srgbClr val="0066FF"/>
                </a:solidFill>
              </a:rPr>
              <a:t>dasturlari</a:t>
            </a:r>
            <a:r>
              <a:rPr lang="en-US" sz="2800" dirty="0">
                <a:solidFill>
                  <a:srgbClr val="0066FF"/>
                </a:solidFill>
              </a:rPr>
              <a:t> </a:t>
            </a:r>
            <a:r>
              <a:rPr lang="en-US" sz="2800" dirty="0" err="1">
                <a:solidFill>
                  <a:srgbClr val="0066FF"/>
                </a:solidFill>
              </a:rPr>
              <a:t>orasida</a:t>
            </a:r>
            <a:r>
              <a:rPr lang="en-US" sz="2800" dirty="0">
                <a:solidFill>
                  <a:srgbClr val="0066FF"/>
                </a:solidFill>
              </a:rPr>
              <a:t> eng </a:t>
            </a:r>
            <a:r>
              <a:rPr lang="en-US" sz="2800" dirty="0" err="1">
                <a:solidFill>
                  <a:srgbClr val="0066FF"/>
                </a:solidFill>
              </a:rPr>
              <a:t>murakkabi</a:t>
            </a:r>
            <a:r>
              <a:rPr lang="en-US" sz="2800" dirty="0">
                <a:solidFill>
                  <a:srgbClr val="0066FF"/>
                </a:solidFill>
              </a:rPr>
              <a:t> </a:t>
            </a:r>
            <a:r>
              <a:rPr lang="en-US" sz="2800" dirty="0" err="1">
                <a:solidFill>
                  <a:srgbClr val="0066FF"/>
                </a:solidFill>
              </a:rPr>
              <a:t>bo‘libgina</a:t>
            </a:r>
            <a:r>
              <a:rPr lang="en-US" sz="2800" dirty="0">
                <a:solidFill>
                  <a:srgbClr val="0066FF"/>
                </a:solidFill>
              </a:rPr>
              <a:t> </a:t>
            </a:r>
            <a:r>
              <a:rPr lang="en-US" sz="2800" dirty="0" err="1">
                <a:solidFill>
                  <a:srgbClr val="0066FF"/>
                </a:solidFill>
              </a:rPr>
              <a:t>qolmay</a:t>
            </a:r>
            <a:r>
              <a:rPr lang="en-US" sz="2800" dirty="0">
                <a:solidFill>
                  <a:srgbClr val="0066FF"/>
                </a:solidFill>
              </a:rPr>
              <a:t>, </a:t>
            </a:r>
            <a:r>
              <a:rPr lang="en-US" sz="2800" dirty="0" err="1">
                <a:solidFill>
                  <a:srgbClr val="0066FF"/>
                </a:solidFill>
              </a:rPr>
              <a:t>ular</a:t>
            </a:r>
            <a:r>
              <a:rPr lang="en-US" sz="2800" dirty="0">
                <a:solidFill>
                  <a:srgbClr val="0066FF"/>
                </a:solidFill>
              </a:rPr>
              <a:t> </a:t>
            </a:r>
            <a:r>
              <a:rPr lang="en-US" sz="2800" dirty="0" err="1">
                <a:solidFill>
                  <a:srgbClr val="0066FF"/>
                </a:solidFill>
              </a:rPr>
              <a:t>kompyuterni</a:t>
            </a:r>
            <a:r>
              <a:rPr lang="en-US" sz="2800" dirty="0">
                <a:solidFill>
                  <a:srgbClr val="0066FF"/>
                </a:solidFill>
              </a:rPr>
              <a:t> </a:t>
            </a:r>
            <a:r>
              <a:rPr lang="en-US" sz="2800" dirty="0" err="1">
                <a:solidFill>
                  <a:srgbClr val="0066FF"/>
                </a:solidFill>
              </a:rPr>
              <a:t>nafaqat</a:t>
            </a:r>
            <a:r>
              <a:rPr lang="en-US" sz="2800" dirty="0">
                <a:solidFill>
                  <a:srgbClr val="0066FF"/>
                </a:solidFill>
              </a:rPr>
              <a:t> </a:t>
            </a:r>
            <a:r>
              <a:rPr lang="en-US" sz="2800" dirty="0" err="1">
                <a:solidFill>
                  <a:srgbClr val="0066FF"/>
                </a:solidFill>
              </a:rPr>
              <a:t>amal</a:t>
            </a:r>
            <a:r>
              <a:rPr lang="en-US" sz="2800" dirty="0">
                <a:solidFill>
                  <a:srgbClr val="0066FF"/>
                </a:solidFill>
              </a:rPr>
              <a:t> </a:t>
            </a:r>
            <a:r>
              <a:rPr lang="en-US" sz="2800" dirty="0" err="1">
                <a:solidFill>
                  <a:srgbClr val="0066FF"/>
                </a:solidFill>
              </a:rPr>
              <a:t>bajarishga</a:t>
            </a:r>
            <a:r>
              <a:rPr lang="en-US" sz="2800" dirty="0">
                <a:solidFill>
                  <a:srgbClr val="0066FF"/>
                </a:solidFill>
              </a:rPr>
              <a:t>, </a:t>
            </a:r>
            <a:r>
              <a:rPr lang="en-US" sz="2800" dirty="0" err="1">
                <a:solidFill>
                  <a:srgbClr val="0066FF"/>
                </a:solidFill>
              </a:rPr>
              <a:t>balki</a:t>
            </a:r>
            <a:r>
              <a:rPr lang="en-US" sz="2800" dirty="0">
                <a:solidFill>
                  <a:srgbClr val="0066FF"/>
                </a:solidFill>
              </a:rPr>
              <a:t> </a:t>
            </a:r>
            <a:r>
              <a:rPr lang="en-US" sz="2800" dirty="0" err="1">
                <a:solidFill>
                  <a:srgbClr val="0066FF"/>
                </a:solidFill>
              </a:rPr>
              <a:t>o‘zi</a:t>
            </a:r>
            <a:r>
              <a:rPr lang="en-US" sz="2800" dirty="0">
                <a:solidFill>
                  <a:srgbClr val="0066FF"/>
                </a:solidFill>
              </a:rPr>
              <a:t> </a:t>
            </a:r>
            <a:r>
              <a:rPr lang="en-US" sz="2800" dirty="0" err="1">
                <a:solidFill>
                  <a:srgbClr val="0066FF"/>
                </a:solidFill>
              </a:rPr>
              <a:t>bajarayotgan</a:t>
            </a:r>
            <a:r>
              <a:rPr lang="en-US" sz="2800" dirty="0">
                <a:solidFill>
                  <a:srgbClr val="0066FF"/>
                </a:solidFill>
              </a:rPr>
              <a:t> </a:t>
            </a:r>
            <a:r>
              <a:rPr lang="en-US" sz="2800" dirty="0" err="1">
                <a:solidFill>
                  <a:srgbClr val="0066FF"/>
                </a:solidFill>
              </a:rPr>
              <a:t>ishlarni</a:t>
            </a:r>
            <a:r>
              <a:rPr lang="en-US" sz="2800" dirty="0">
                <a:solidFill>
                  <a:srgbClr val="0066FF"/>
                </a:solidFill>
              </a:rPr>
              <a:t> ham </a:t>
            </a:r>
            <a:r>
              <a:rPr lang="en-US" sz="2800" dirty="0" err="1">
                <a:solidFill>
                  <a:srgbClr val="0066FF"/>
                </a:solidFill>
              </a:rPr>
              <a:t>nazorat</a:t>
            </a:r>
            <a:r>
              <a:rPr lang="en-US" sz="2800" dirty="0">
                <a:solidFill>
                  <a:srgbClr val="0066FF"/>
                </a:solidFill>
              </a:rPr>
              <a:t> </a:t>
            </a:r>
            <a:r>
              <a:rPr lang="en-US" sz="2800" dirty="0" err="1">
                <a:solidFill>
                  <a:srgbClr val="0066FF"/>
                </a:solidFill>
              </a:rPr>
              <a:t>qilishga</a:t>
            </a:r>
            <a:r>
              <a:rPr lang="en-US" sz="2800" dirty="0">
                <a:solidFill>
                  <a:srgbClr val="0066FF"/>
                </a:solidFill>
              </a:rPr>
              <a:t> </a:t>
            </a:r>
            <a:r>
              <a:rPr lang="en-US" sz="2800" dirty="0" err="1">
                <a:solidFill>
                  <a:srgbClr val="0066FF"/>
                </a:solidFill>
              </a:rPr>
              <a:t>majbur</a:t>
            </a:r>
            <a:r>
              <a:rPr lang="en-US" sz="2800" dirty="0">
                <a:solidFill>
                  <a:srgbClr val="0066FF"/>
                </a:solidFill>
              </a:rPr>
              <a:t> </a:t>
            </a:r>
            <a:r>
              <a:rPr lang="en-US" sz="2800" dirty="0" err="1">
                <a:solidFill>
                  <a:srgbClr val="0066FF"/>
                </a:solidFill>
              </a:rPr>
              <a:t>etadi</a:t>
            </a:r>
            <a:r>
              <a:rPr lang="en-US" sz="2800" dirty="0">
                <a:solidFill>
                  <a:srgbClr val="0066FF"/>
                </a:solidFill>
              </a:rPr>
              <a:t>. </a:t>
            </a:r>
            <a:r>
              <a:rPr lang="en-US" sz="2800" dirty="0" err="1">
                <a:solidFill>
                  <a:srgbClr val="0066FF"/>
                </a:solidFill>
              </a:rPr>
              <a:t>Bunday</a:t>
            </a:r>
            <a:r>
              <a:rPr lang="en-US" sz="2800" dirty="0">
                <a:solidFill>
                  <a:srgbClr val="0066FF"/>
                </a:solidFill>
              </a:rPr>
              <a:t> </a:t>
            </a:r>
            <a:r>
              <a:rPr lang="en-US" sz="2800" dirty="0" err="1">
                <a:solidFill>
                  <a:srgbClr val="0066FF"/>
                </a:solidFill>
              </a:rPr>
              <a:t>dasturlar</a:t>
            </a:r>
            <a:r>
              <a:rPr lang="en-US" sz="2800" dirty="0">
                <a:solidFill>
                  <a:srgbClr val="0066FF"/>
                </a:solidFill>
              </a:rPr>
              <a:t> </a:t>
            </a:r>
            <a:r>
              <a:rPr lang="en-US" sz="2800" dirty="0" err="1">
                <a:solidFill>
                  <a:srgbClr val="0066FF"/>
                </a:solidFill>
              </a:rPr>
              <a:t>bizning</a:t>
            </a:r>
            <a:r>
              <a:rPr lang="en-US" sz="2800" dirty="0">
                <a:solidFill>
                  <a:srgbClr val="0066FF"/>
                </a:solidFill>
              </a:rPr>
              <a:t> </a:t>
            </a:r>
            <a:r>
              <a:rPr lang="en-US" sz="2800" dirty="0" err="1">
                <a:solidFill>
                  <a:srgbClr val="0066FF"/>
                </a:solidFill>
              </a:rPr>
              <a:t>vazifalarimizni</a:t>
            </a:r>
            <a:r>
              <a:rPr lang="en-US" sz="2800" dirty="0">
                <a:solidFill>
                  <a:srgbClr val="0066FF"/>
                </a:solidFill>
              </a:rPr>
              <a:t> </a:t>
            </a:r>
            <a:r>
              <a:rPr lang="en-US" sz="2800" dirty="0" err="1">
                <a:solidFill>
                  <a:srgbClr val="0066FF"/>
                </a:solidFill>
              </a:rPr>
              <a:t>bajarish</a:t>
            </a:r>
            <a:r>
              <a:rPr lang="en-US" sz="2800" dirty="0">
                <a:solidFill>
                  <a:srgbClr val="0066FF"/>
                </a:solidFill>
              </a:rPr>
              <a:t> </a:t>
            </a:r>
            <a:r>
              <a:rPr lang="en-US" sz="2800" dirty="0" err="1">
                <a:solidFill>
                  <a:srgbClr val="0066FF"/>
                </a:solidFill>
              </a:rPr>
              <a:t>uchun</a:t>
            </a:r>
            <a:r>
              <a:rPr lang="en-US" sz="2800" dirty="0">
                <a:solidFill>
                  <a:srgbClr val="0066FF"/>
                </a:solidFill>
              </a:rPr>
              <a:t> </a:t>
            </a:r>
            <a:r>
              <a:rPr lang="en-US" sz="2800" dirty="0" err="1">
                <a:solidFill>
                  <a:srgbClr val="0066FF"/>
                </a:solidFill>
              </a:rPr>
              <a:t>emas</a:t>
            </a:r>
            <a:r>
              <a:rPr lang="en-US" sz="2800" dirty="0">
                <a:solidFill>
                  <a:srgbClr val="0066FF"/>
                </a:solidFill>
              </a:rPr>
              <a:t>, </a:t>
            </a:r>
            <a:r>
              <a:rPr lang="en-US" sz="2800" dirty="0" err="1">
                <a:solidFill>
                  <a:srgbClr val="0066FF"/>
                </a:solidFill>
              </a:rPr>
              <a:t>balki</a:t>
            </a:r>
            <a:r>
              <a:rPr lang="en-US" sz="2800" dirty="0">
                <a:solidFill>
                  <a:srgbClr val="0066FF"/>
                </a:solidFill>
              </a:rPr>
              <a:t> </a:t>
            </a:r>
            <a:r>
              <a:rPr lang="en-US" sz="2800" dirty="0" err="1">
                <a:solidFill>
                  <a:srgbClr val="0066FF"/>
                </a:solidFill>
              </a:rPr>
              <a:t>bizning</a:t>
            </a:r>
            <a:r>
              <a:rPr lang="en-US" sz="2800" dirty="0">
                <a:solidFill>
                  <a:srgbClr val="0066FF"/>
                </a:solidFill>
              </a:rPr>
              <a:t> </a:t>
            </a:r>
            <a:r>
              <a:rPr lang="en-US" sz="2800" dirty="0" err="1">
                <a:solidFill>
                  <a:srgbClr val="0066FF"/>
                </a:solidFill>
              </a:rPr>
              <a:t>ko‘rsatmalarimizni</a:t>
            </a:r>
            <a:r>
              <a:rPr lang="en-US" sz="2800" dirty="0">
                <a:solidFill>
                  <a:srgbClr val="0066FF"/>
                </a:solidFill>
              </a:rPr>
              <a:t> </a:t>
            </a:r>
            <a:r>
              <a:rPr lang="en-US" sz="2800" dirty="0" err="1">
                <a:solidFill>
                  <a:srgbClr val="0066FF"/>
                </a:solidFill>
              </a:rPr>
              <a:t>bajarishda</a:t>
            </a:r>
            <a:r>
              <a:rPr lang="en-US" sz="2800" dirty="0">
                <a:solidFill>
                  <a:srgbClr val="0066FF"/>
                </a:solidFill>
              </a:rPr>
              <a:t> </a:t>
            </a:r>
            <a:r>
              <a:rPr lang="en-US" sz="2800" dirty="0" err="1">
                <a:solidFill>
                  <a:srgbClr val="0066FF"/>
                </a:solidFill>
              </a:rPr>
              <a:t>kompyuter</a:t>
            </a:r>
            <a:r>
              <a:rPr lang="en-US" sz="2800" dirty="0">
                <a:solidFill>
                  <a:srgbClr val="0066FF"/>
                </a:solidFill>
              </a:rPr>
              <a:t> </a:t>
            </a:r>
            <a:r>
              <a:rPr lang="en-US" sz="2800" dirty="0" err="1">
                <a:solidFill>
                  <a:srgbClr val="0066FF"/>
                </a:solidFill>
              </a:rPr>
              <a:t>qurilmalarida</a:t>
            </a:r>
            <a:r>
              <a:rPr lang="en-US" sz="2800" dirty="0">
                <a:solidFill>
                  <a:srgbClr val="0066FF"/>
                </a:solidFill>
              </a:rPr>
              <a:t> </a:t>
            </a:r>
            <a:r>
              <a:rPr lang="en-US" sz="2800" dirty="0" err="1">
                <a:solidFill>
                  <a:srgbClr val="0066FF"/>
                </a:solidFill>
              </a:rPr>
              <a:t>biror</a:t>
            </a:r>
            <a:r>
              <a:rPr lang="en-US" sz="2800" dirty="0">
                <a:solidFill>
                  <a:srgbClr val="0066FF"/>
                </a:solidFill>
              </a:rPr>
              <a:t> </a:t>
            </a:r>
            <a:r>
              <a:rPr lang="en-US" sz="2800" dirty="0" err="1">
                <a:solidFill>
                  <a:srgbClr val="0066FF"/>
                </a:solidFill>
              </a:rPr>
              <a:t>kamchilik</a:t>
            </a:r>
            <a:r>
              <a:rPr lang="en-US" sz="2800" dirty="0">
                <a:solidFill>
                  <a:srgbClr val="0066FF"/>
                </a:solidFill>
              </a:rPr>
              <a:t>, </a:t>
            </a:r>
            <a:r>
              <a:rPr lang="en-US" sz="2800" dirty="0" err="1">
                <a:solidFill>
                  <a:srgbClr val="0066FF"/>
                </a:solidFill>
              </a:rPr>
              <a:t>muammo</a:t>
            </a:r>
            <a:r>
              <a:rPr lang="en-US" sz="2800" dirty="0">
                <a:solidFill>
                  <a:srgbClr val="0066FF"/>
                </a:solidFill>
              </a:rPr>
              <a:t> </a:t>
            </a:r>
            <a:r>
              <a:rPr lang="en-US" sz="2800" dirty="0" err="1">
                <a:solidFill>
                  <a:srgbClr val="0066FF"/>
                </a:solidFill>
              </a:rPr>
              <a:t>yuzaga</a:t>
            </a:r>
            <a:r>
              <a:rPr lang="en-US" sz="2800" dirty="0">
                <a:solidFill>
                  <a:srgbClr val="0066FF"/>
                </a:solidFill>
              </a:rPr>
              <a:t> </a:t>
            </a:r>
            <a:r>
              <a:rPr lang="en-US" sz="2800" dirty="0" err="1">
                <a:solidFill>
                  <a:srgbClr val="0066FF"/>
                </a:solidFill>
              </a:rPr>
              <a:t>kelmasligi</a:t>
            </a:r>
            <a:r>
              <a:rPr lang="en-US" sz="2800" dirty="0">
                <a:solidFill>
                  <a:srgbClr val="0066FF"/>
                </a:solidFill>
              </a:rPr>
              <a:t> </a:t>
            </a:r>
            <a:r>
              <a:rPr lang="en-US" sz="2800" dirty="0" err="1">
                <a:solidFill>
                  <a:srgbClr val="0066FF"/>
                </a:solidFill>
              </a:rPr>
              <a:t>uchun</a:t>
            </a:r>
            <a:r>
              <a:rPr lang="en-US" sz="2800" dirty="0">
                <a:solidFill>
                  <a:srgbClr val="0066FF"/>
                </a:solidFill>
              </a:rPr>
              <a:t> </a:t>
            </a:r>
            <a:r>
              <a:rPr lang="en-US" sz="2800" dirty="0" err="1">
                <a:solidFill>
                  <a:srgbClr val="0066FF"/>
                </a:solidFill>
              </a:rPr>
              <a:t>ishlab</a:t>
            </a:r>
            <a:r>
              <a:rPr lang="en-US" sz="2800" dirty="0">
                <a:solidFill>
                  <a:srgbClr val="0066FF"/>
                </a:solidFill>
              </a:rPr>
              <a:t> </a:t>
            </a:r>
            <a:r>
              <a:rPr lang="en-US" sz="2800" dirty="0" err="1">
                <a:solidFill>
                  <a:srgbClr val="0066FF"/>
                </a:solidFill>
              </a:rPr>
              <a:t>chiqariladi</a:t>
            </a:r>
            <a:r>
              <a:rPr lang="en-US" sz="2800" dirty="0">
                <a:solidFill>
                  <a:srgbClr val="0066FF"/>
                </a:solidFill>
              </a:rPr>
              <a:t> </a:t>
            </a:r>
            <a:r>
              <a:rPr lang="en-US" sz="2800" dirty="0" err="1">
                <a:solidFill>
                  <a:srgbClr val="0066FF"/>
                </a:solidFill>
              </a:rPr>
              <a:t>va</a:t>
            </a:r>
            <a:r>
              <a:rPr lang="en-US" sz="2800" dirty="0">
                <a:solidFill>
                  <a:srgbClr val="0066FF"/>
                </a:solidFill>
              </a:rPr>
              <a:t> </a:t>
            </a:r>
            <a:r>
              <a:rPr lang="en-US" sz="2800" dirty="0" err="1">
                <a:solidFill>
                  <a:srgbClr val="0066FF"/>
                </a:solidFill>
              </a:rPr>
              <a:t>qo‘llaniladi</a:t>
            </a:r>
            <a:r>
              <a:rPr lang="en-US" sz="2800" dirty="0">
                <a:solidFill>
                  <a:srgbClr val="0066FF"/>
                </a:solidFill>
              </a:rPr>
              <a:t>. </a:t>
            </a:r>
            <a:endParaRPr lang="ru-RU" sz="2800" dirty="0">
              <a:solidFill>
                <a:srgbClr val="0066FF"/>
              </a:solidFill>
            </a:endParaRPr>
          </a:p>
          <a:p>
            <a:pPr algn="ctr">
              <a:defRPr/>
            </a:pPr>
            <a:r>
              <a:rPr lang="en-US" sz="2800" dirty="0">
                <a:solidFill>
                  <a:srgbClr val="0066FF"/>
                </a:solidFill>
              </a:rPr>
              <a:t> </a:t>
            </a:r>
            <a:endParaRPr lang="ru-RU" sz="2800" dirty="0">
              <a:solidFill>
                <a:srgbClr val="0066FF"/>
              </a:solidFill>
            </a:endParaRPr>
          </a:p>
          <a:p>
            <a:pPr algn="ctr">
              <a:defRPr/>
            </a:pPr>
            <a:endParaRPr lang="ru-RU" dirty="0"/>
          </a:p>
        </p:txBody>
      </p:sp>
    </p:spTree>
  </p:cSld>
  <p:clrMapOvr>
    <a:masterClrMapping/>
  </p:clrMapOvr>
  <p:transition spd="slow">
    <p:checker dir="vert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Группа 3"/>
          <p:cNvGrpSpPr/>
          <p:nvPr/>
        </p:nvGrpSpPr>
        <p:grpSpPr>
          <a:xfrm>
            <a:off x="1142976" y="785794"/>
            <a:ext cx="6786610" cy="1609682"/>
            <a:chOff x="0" y="33392"/>
            <a:chExt cx="5715039" cy="647595"/>
          </a:xfrm>
          <a:scene3d>
            <a:camera prst="orthographicFront"/>
            <a:lightRig rig="flat" dir="t"/>
          </a:scene3d>
        </p:grpSpPr>
        <p:sp>
          <p:nvSpPr>
            <p:cNvPr id="5" name="Скругленный прямоугольник 4"/>
            <p:cNvSpPr/>
            <p:nvPr/>
          </p:nvSpPr>
          <p:spPr>
            <a:xfrm>
              <a:off x="0" y="33392"/>
              <a:ext cx="5715039" cy="647595"/>
            </a:xfrm>
            <a:prstGeom prst="roundRect">
              <a:avLst/>
            </a:prstGeom>
            <a:sp3d prstMaterial="dkEdge">
              <a:bevelT w="8200" h="381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2">
              <a:schemeClr val="accent1">
                <a:hueOff val="0"/>
                <a:satOff val="0"/>
                <a:lumOff val="0"/>
                <a:alphaOff val="0"/>
              </a:schemeClr>
            </a:fillRef>
            <a:effectRef idx="1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dk1"/>
            </a:fontRef>
          </p:style>
        </p:sp>
        <p:sp>
          <p:nvSpPr>
            <p:cNvPr id="6" name="Скругленный прямоугольник 4"/>
            <p:cNvSpPr/>
            <p:nvPr/>
          </p:nvSpPr>
          <p:spPr>
            <a:xfrm>
              <a:off x="31613" y="65005"/>
              <a:ext cx="5651813" cy="584369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spcFirstLastPara="0" vert="horz" wrap="square" lIns="102870" tIns="102870" rIns="102870" bIns="102870" numCol="1" spcCol="1270" anchor="ctr" anchorCtr="0">
              <a:noAutofit/>
            </a:bodyPr>
            <a:lstStyle/>
            <a:p>
              <a:pPr lvl="0" algn="ctr" defTabSz="120015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700" kern="1200" dirty="0" smtClean="0"/>
                <a:t>OS </a:t>
              </a:r>
              <a:r>
                <a:rPr lang="en-US" sz="2700" kern="1200" dirty="0" err="1" smtClean="0"/>
                <a:t>lar</a:t>
              </a:r>
              <a:r>
                <a:rPr lang="en-US" sz="2700" kern="1200" dirty="0" smtClean="0"/>
                <a:t> </a:t>
              </a:r>
              <a:r>
                <a:rPr lang="en-US" sz="2700" kern="1200" dirty="0" err="1" smtClean="0"/>
                <a:t>nafaqat</a:t>
              </a:r>
              <a:r>
                <a:rPr lang="en-US" sz="2700" kern="1200" dirty="0" smtClean="0"/>
                <a:t> </a:t>
              </a:r>
              <a:r>
                <a:rPr lang="en-US" sz="2700" kern="1200" dirty="0" err="1" smtClean="0"/>
                <a:t>kompyuterlarda</a:t>
              </a:r>
              <a:r>
                <a:rPr lang="en-US" sz="2700" kern="1200" dirty="0" smtClean="0"/>
                <a:t> </a:t>
              </a:r>
              <a:r>
                <a:rPr lang="en-US" sz="2700" kern="1200" dirty="0" err="1" smtClean="0"/>
                <a:t>balki</a:t>
              </a:r>
              <a:r>
                <a:rPr lang="en-US" sz="2700" kern="1200" dirty="0" smtClean="0"/>
                <a:t> </a:t>
              </a:r>
              <a:r>
                <a:rPr lang="en-US" sz="2700" kern="1200" dirty="0" err="1" smtClean="0"/>
                <a:t>nobil</a:t>
              </a:r>
              <a:r>
                <a:rPr lang="en-US" sz="2700" kern="1200" dirty="0" smtClean="0"/>
                <a:t> </a:t>
              </a:r>
              <a:r>
                <a:rPr lang="en-US" sz="2700" kern="1200" dirty="0" err="1" smtClean="0"/>
                <a:t>telefonlardaxam</a:t>
              </a:r>
              <a:r>
                <a:rPr lang="en-US" sz="2700" kern="1200" dirty="0" smtClean="0"/>
                <a:t> </a:t>
              </a:r>
              <a:r>
                <a:rPr lang="en-US" sz="2700" kern="1200" dirty="0" err="1" smtClean="0"/>
                <a:t>keng</a:t>
              </a:r>
              <a:r>
                <a:rPr lang="en-US" sz="2700" kern="1200" dirty="0" smtClean="0"/>
                <a:t> </a:t>
              </a:r>
              <a:r>
                <a:rPr lang="en-US" sz="2700" kern="1200" dirty="0" err="1" smtClean="0"/>
                <a:t>qullanilib</a:t>
              </a:r>
              <a:r>
                <a:rPr lang="en-US" sz="2700" kern="1200" dirty="0" smtClean="0"/>
                <a:t> </a:t>
              </a:r>
              <a:r>
                <a:rPr lang="en-US" sz="2700" kern="1200" dirty="0" err="1" smtClean="0"/>
                <a:t>kelinmoqda</a:t>
              </a:r>
              <a:r>
                <a:rPr lang="en-US" sz="2700" kern="1200" dirty="0" smtClean="0"/>
                <a:t>   (</a:t>
              </a:r>
              <a:r>
                <a:rPr lang="en-US" sz="2700" kern="1200" dirty="0" err="1" smtClean="0"/>
                <a:t>populyatsiyasi</a:t>
              </a:r>
              <a:r>
                <a:rPr lang="en-US" sz="2700" kern="1200" dirty="0" smtClean="0"/>
                <a:t>)</a:t>
              </a:r>
              <a:endParaRPr lang="ru-RU" sz="2700" kern="1200" dirty="0"/>
            </a:p>
          </p:txBody>
        </p:sp>
      </p:grpSp>
      <p:pic>
        <p:nvPicPr>
          <p:cNvPr id="7" name="Picture 11" descr="Untitled-1%20copy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12000" contrast="40000"/>
          </a:blip>
          <a:srcRect l="-2969" b="1187"/>
          <a:stretch>
            <a:fillRect/>
          </a:stretch>
        </p:blipFill>
        <p:spPr bwMode="auto">
          <a:xfrm>
            <a:off x="7807357" y="0"/>
            <a:ext cx="1336675" cy="1184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13" descr="gerb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" y="0"/>
            <a:ext cx="1176338" cy="1196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Line 14"/>
          <p:cNvSpPr>
            <a:spLocks noChangeShapeType="1"/>
          </p:cNvSpPr>
          <p:nvPr/>
        </p:nvSpPr>
        <p:spPr bwMode="auto">
          <a:xfrm>
            <a:off x="2051082" y="476250"/>
            <a:ext cx="5184775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0" name="Line 15"/>
          <p:cNvSpPr>
            <a:spLocks noChangeShapeType="1"/>
          </p:cNvSpPr>
          <p:nvPr/>
        </p:nvSpPr>
        <p:spPr bwMode="auto">
          <a:xfrm>
            <a:off x="1763745" y="333375"/>
            <a:ext cx="5832475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pic>
        <p:nvPicPr>
          <p:cNvPr id="11" name="Рисунок 10" descr="smartphoneshareusoct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85852" y="2428868"/>
            <a:ext cx="7358114" cy="4215873"/>
          </a:xfrm>
          <a:prstGeom prst="rect">
            <a:avLst/>
          </a:prstGeo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WordArt 7"/>
          <p:cNvSpPr>
            <a:spLocks noChangeArrowheads="1" noChangeShapeType="1" noTextEdit="1"/>
          </p:cNvSpPr>
          <p:nvPr/>
        </p:nvSpPr>
        <p:spPr bwMode="auto">
          <a:xfrm>
            <a:off x="827088" y="1989138"/>
            <a:ext cx="381000" cy="5238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endParaRPr lang="ru-RU" sz="3600" kern="10">
              <a:ln w="9525">
                <a:noFill/>
                <a:round/>
                <a:headEnd/>
                <a:tailEnd/>
              </a:ln>
              <a:effectLst>
                <a:outerShdw dist="35921" dir="2700000" algn="ctr" rotWithShape="0">
                  <a:srgbClr val="C0C0C0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29699" name="WordArt 8"/>
          <p:cNvSpPr>
            <a:spLocks noChangeArrowheads="1" noChangeShapeType="1" noTextEdit="1"/>
          </p:cNvSpPr>
          <p:nvPr/>
        </p:nvSpPr>
        <p:spPr bwMode="auto">
          <a:xfrm>
            <a:off x="827088" y="2955925"/>
            <a:ext cx="381000" cy="5238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endParaRPr lang="ru-RU" sz="3600" kern="10">
              <a:ln w="9525">
                <a:noFill/>
                <a:round/>
                <a:headEnd/>
                <a:tailEnd/>
              </a:ln>
              <a:effectLst>
                <a:outerShdw dist="35921" dir="2700000" algn="ctr" rotWithShape="0">
                  <a:srgbClr val="C0C0C0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29700" name="WordArt 9"/>
          <p:cNvSpPr>
            <a:spLocks noChangeArrowheads="1" noChangeShapeType="1" noTextEdit="1"/>
          </p:cNvSpPr>
          <p:nvPr/>
        </p:nvSpPr>
        <p:spPr bwMode="auto">
          <a:xfrm>
            <a:off x="755650" y="4992688"/>
            <a:ext cx="381000" cy="5238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endParaRPr lang="ru-RU" sz="3600" kern="10">
              <a:ln w="9525">
                <a:noFill/>
                <a:round/>
                <a:headEnd/>
                <a:tailEnd/>
              </a:ln>
              <a:effectLst>
                <a:outerShdw dist="35921" dir="2700000" algn="ctr" rotWithShape="0">
                  <a:srgbClr val="C0C0C0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pic>
        <p:nvPicPr>
          <p:cNvPr id="29701" name="Picture 11" descr="Untitled-1%20copy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12000" contrast="40000"/>
          </a:blip>
          <a:srcRect l="-2969" b="1187"/>
          <a:stretch>
            <a:fillRect/>
          </a:stretch>
        </p:blipFill>
        <p:spPr bwMode="auto">
          <a:xfrm>
            <a:off x="7807325" y="0"/>
            <a:ext cx="1336675" cy="1184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02" name="Picture 13" descr="gerb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1176338" cy="1196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703" name="Line 14"/>
          <p:cNvSpPr>
            <a:spLocks noChangeShapeType="1"/>
          </p:cNvSpPr>
          <p:nvPr/>
        </p:nvSpPr>
        <p:spPr bwMode="auto">
          <a:xfrm>
            <a:off x="2051050" y="476250"/>
            <a:ext cx="5184775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9704" name="Line 15"/>
          <p:cNvSpPr>
            <a:spLocks noChangeShapeType="1"/>
          </p:cNvSpPr>
          <p:nvPr/>
        </p:nvSpPr>
        <p:spPr bwMode="auto">
          <a:xfrm>
            <a:off x="1763713" y="333375"/>
            <a:ext cx="5832475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1071593" y="2143125"/>
            <a:ext cx="7858125" cy="4214813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2400" dirty="0" err="1">
                <a:solidFill>
                  <a:srgbClr val="0066FF"/>
                </a:solidFill>
                <a:latin typeface="Times New Roman" pitchFamily="18" charset="0"/>
                <a:cs typeface="Times New Roman" pitchFamily="18" charset="0"/>
              </a:rPr>
              <a:t>Operatsion</a:t>
            </a:r>
            <a:r>
              <a:rPr lang="en-US" sz="2400" dirty="0">
                <a:solidFill>
                  <a:srgbClr val="0066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66FF"/>
                </a:solidFill>
                <a:latin typeface="Times New Roman" pitchFamily="18" charset="0"/>
                <a:cs typeface="Times New Roman" pitchFamily="18" charset="0"/>
              </a:rPr>
              <a:t>sistemalarning</a:t>
            </a:r>
            <a:r>
              <a:rPr lang="en-US" sz="2400" dirty="0">
                <a:solidFill>
                  <a:srgbClr val="0066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66FF"/>
                </a:solidFill>
                <a:latin typeface="Times New Roman" pitchFamily="18" charset="0"/>
                <a:cs typeface="Times New Roman" pitchFamily="18" charset="0"/>
              </a:rPr>
              <a:t>ahamiyati</a:t>
            </a:r>
            <a:r>
              <a:rPr lang="en-US" sz="2400" dirty="0">
                <a:solidFill>
                  <a:srgbClr val="0066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66FF"/>
                </a:solidFill>
                <a:latin typeface="Times New Roman" pitchFamily="18" charset="0"/>
                <a:cs typeface="Times New Roman" pitchFamily="18" charset="0"/>
              </a:rPr>
              <a:t>haqida</a:t>
            </a:r>
            <a:r>
              <a:rPr lang="en-US" sz="2400" dirty="0">
                <a:solidFill>
                  <a:srgbClr val="0066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66FF"/>
                </a:solidFill>
                <a:latin typeface="Times New Roman" pitchFamily="18" charset="0"/>
                <a:cs typeface="Times New Roman" pitchFamily="18" charset="0"/>
              </a:rPr>
              <a:t>so‘zlab</a:t>
            </a:r>
            <a:r>
              <a:rPr lang="en-US" sz="2400" dirty="0">
                <a:solidFill>
                  <a:srgbClr val="0066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66FF"/>
                </a:solidFill>
                <a:latin typeface="Times New Roman" pitchFamily="18" charset="0"/>
                <a:cs typeface="Times New Roman" pitchFamily="18" charset="0"/>
              </a:rPr>
              <a:t>bering</a:t>
            </a:r>
            <a:r>
              <a:rPr lang="en-US" sz="2400" dirty="0">
                <a:solidFill>
                  <a:srgbClr val="0066FF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2400" dirty="0">
              <a:solidFill>
                <a:srgbClr val="0066FF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r>
              <a:rPr lang="en-US" sz="2400" dirty="0" err="1">
                <a:solidFill>
                  <a:srgbClr val="0066FF"/>
                </a:solidFill>
                <a:latin typeface="Times New Roman" pitchFamily="18" charset="0"/>
                <a:cs typeface="Times New Roman" pitchFamily="18" charset="0"/>
              </a:rPr>
              <a:t>Operatsion</a:t>
            </a:r>
            <a:r>
              <a:rPr lang="en-US" sz="2400" dirty="0">
                <a:solidFill>
                  <a:srgbClr val="0066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66FF"/>
                </a:solidFill>
                <a:latin typeface="Times New Roman" pitchFamily="18" charset="0"/>
                <a:cs typeface="Times New Roman" pitchFamily="18" charset="0"/>
              </a:rPr>
              <a:t>sistemaning</a:t>
            </a:r>
            <a:r>
              <a:rPr lang="en-US" sz="2400" dirty="0">
                <a:solidFill>
                  <a:srgbClr val="0066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66FF"/>
                </a:solidFill>
                <a:latin typeface="Times New Roman" pitchFamily="18" charset="0"/>
                <a:cs typeface="Times New Roman" pitchFamily="18" charset="0"/>
              </a:rPr>
              <a:t>qanday</a:t>
            </a:r>
            <a:r>
              <a:rPr lang="en-US" sz="2400" dirty="0">
                <a:solidFill>
                  <a:srgbClr val="0066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66FF"/>
                </a:solidFill>
                <a:latin typeface="Times New Roman" pitchFamily="18" charset="0"/>
                <a:cs typeface="Times New Roman" pitchFamily="18" charset="0"/>
              </a:rPr>
              <a:t>turlarini</a:t>
            </a:r>
            <a:r>
              <a:rPr lang="en-US" sz="2400" dirty="0">
                <a:solidFill>
                  <a:srgbClr val="0066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66FF"/>
                </a:solidFill>
                <a:latin typeface="Times New Roman" pitchFamily="18" charset="0"/>
                <a:cs typeface="Times New Roman" pitchFamily="18" charset="0"/>
              </a:rPr>
              <a:t>bilasiz</a:t>
            </a:r>
            <a:r>
              <a:rPr lang="en-US" sz="2400" dirty="0">
                <a:solidFill>
                  <a:srgbClr val="0066FF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ru-RU" sz="2400" dirty="0">
              <a:solidFill>
                <a:srgbClr val="0066FF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r>
              <a:rPr lang="en-US" sz="2400" dirty="0" err="1">
                <a:solidFill>
                  <a:srgbClr val="0066FF"/>
                </a:solidFill>
                <a:latin typeface="Times New Roman" pitchFamily="18" charset="0"/>
                <a:cs typeface="Times New Roman" pitchFamily="18" charset="0"/>
              </a:rPr>
              <a:t>Operatsion</a:t>
            </a:r>
            <a:r>
              <a:rPr lang="en-US" sz="2400" dirty="0">
                <a:solidFill>
                  <a:srgbClr val="0066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66FF"/>
                </a:solidFill>
                <a:latin typeface="Times New Roman" pitchFamily="18" charset="0"/>
                <a:cs typeface="Times New Roman" pitchFamily="18" charset="0"/>
              </a:rPr>
              <a:t>sistemaning</a:t>
            </a:r>
            <a:r>
              <a:rPr lang="en-US" sz="2400" dirty="0">
                <a:solidFill>
                  <a:srgbClr val="0066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66FF"/>
                </a:solidFill>
                <a:latin typeface="Times New Roman" pitchFamily="18" charset="0"/>
                <a:cs typeface="Times New Roman" pitchFamily="18" charset="0"/>
              </a:rPr>
              <a:t>asosiy</a:t>
            </a:r>
            <a:r>
              <a:rPr lang="en-US" sz="2400" dirty="0">
                <a:solidFill>
                  <a:srgbClr val="0066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66FF"/>
                </a:solidFill>
                <a:latin typeface="Times New Roman" pitchFamily="18" charset="0"/>
                <a:cs typeface="Times New Roman" pitchFamily="18" charset="0"/>
              </a:rPr>
              <a:t>vazifasi</a:t>
            </a:r>
            <a:r>
              <a:rPr lang="en-US" sz="2400" dirty="0">
                <a:solidFill>
                  <a:srgbClr val="0066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66FF"/>
                </a:solidFill>
                <a:latin typeface="Times New Roman" pitchFamily="18" charset="0"/>
                <a:cs typeface="Times New Roman" pitchFamily="18" charset="0"/>
              </a:rPr>
              <a:t>nimadan</a:t>
            </a:r>
            <a:r>
              <a:rPr lang="en-US" sz="2400" dirty="0">
                <a:solidFill>
                  <a:srgbClr val="0066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66FF"/>
                </a:solidFill>
                <a:latin typeface="Times New Roman" pitchFamily="18" charset="0"/>
                <a:cs typeface="Times New Roman" pitchFamily="18" charset="0"/>
              </a:rPr>
              <a:t>iborat</a:t>
            </a:r>
            <a:r>
              <a:rPr lang="en-US" sz="2400" dirty="0">
                <a:solidFill>
                  <a:srgbClr val="0066FF"/>
                </a:solidFill>
                <a:latin typeface="Times New Roman" pitchFamily="18" charset="0"/>
                <a:cs typeface="Times New Roman" pitchFamily="18" charset="0"/>
              </a:rPr>
              <a:t> ?</a:t>
            </a:r>
            <a:endParaRPr lang="ru-RU" sz="2400" dirty="0">
              <a:solidFill>
                <a:srgbClr val="0066FF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r>
              <a:rPr lang="en-US" sz="2400" dirty="0" err="1">
                <a:solidFill>
                  <a:srgbClr val="0066FF"/>
                </a:solidFill>
                <a:latin typeface="Times New Roman" pitchFamily="18" charset="0"/>
                <a:cs typeface="Times New Roman" pitchFamily="18" charset="0"/>
              </a:rPr>
              <a:t>Operatsion</a:t>
            </a:r>
            <a:r>
              <a:rPr lang="en-US" sz="2400" dirty="0">
                <a:solidFill>
                  <a:srgbClr val="0066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66FF"/>
                </a:solidFill>
                <a:latin typeface="Times New Roman" pitchFamily="18" charset="0"/>
                <a:cs typeface="Times New Roman" pitchFamily="18" charset="0"/>
              </a:rPr>
              <a:t>sistemaning</a:t>
            </a:r>
            <a:r>
              <a:rPr lang="en-US" sz="2400" dirty="0">
                <a:solidFill>
                  <a:srgbClr val="0066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66FF"/>
                </a:solidFill>
                <a:latin typeface="Times New Roman" pitchFamily="18" charset="0"/>
                <a:cs typeface="Times New Roman" pitchFamily="18" charset="0"/>
              </a:rPr>
              <a:t>qanday</a:t>
            </a:r>
            <a:r>
              <a:rPr lang="en-US" sz="2400" dirty="0">
                <a:solidFill>
                  <a:srgbClr val="0066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66FF"/>
                </a:solidFill>
                <a:latin typeface="Times New Roman" pitchFamily="18" charset="0"/>
                <a:cs typeface="Times New Roman" pitchFamily="18" charset="0"/>
              </a:rPr>
              <a:t>sifatlarini</a:t>
            </a:r>
            <a:r>
              <a:rPr lang="en-US" sz="2400" dirty="0">
                <a:solidFill>
                  <a:srgbClr val="0066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66FF"/>
                </a:solidFill>
                <a:latin typeface="Times New Roman" pitchFamily="18" charset="0"/>
                <a:cs typeface="Times New Roman" pitchFamily="18" charset="0"/>
              </a:rPr>
              <a:t>bilasiz</a:t>
            </a:r>
            <a:r>
              <a:rPr lang="en-US" sz="2400" dirty="0">
                <a:solidFill>
                  <a:srgbClr val="0066FF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ru-RU" sz="2400" dirty="0">
              <a:solidFill>
                <a:srgbClr val="0066FF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r>
              <a:rPr lang="en-US" sz="2400" dirty="0" err="1">
                <a:solidFill>
                  <a:srgbClr val="0066FF"/>
                </a:solidFill>
                <a:latin typeface="Times New Roman" pitchFamily="18" charset="0"/>
                <a:cs typeface="Times New Roman" pitchFamily="18" charset="0"/>
              </a:rPr>
              <a:t>Dastlabki</a:t>
            </a:r>
            <a:r>
              <a:rPr lang="en-US" sz="2400" dirty="0">
                <a:solidFill>
                  <a:srgbClr val="0066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66FF"/>
                </a:solidFill>
                <a:latin typeface="Times New Roman" pitchFamily="18" charset="0"/>
                <a:cs typeface="Times New Roman" pitchFamily="18" charset="0"/>
              </a:rPr>
              <a:t>operatsion</a:t>
            </a:r>
            <a:r>
              <a:rPr lang="en-US" sz="2400" dirty="0">
                <a:solidFill>
                  <a:srgbClr val="0066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66FF"/>
                </a:solidFill>
                <a:latin typeface="Times New Roman" pitchFamily="18" charset="0"/>
                <a:cs typeface="Times New Roman" pitchFamily="18" charset="0"/>
              </a:rPr>
              <a:t>sistema</a:t>
            </a:r>
            <a:r>
              <a:rPr lang="en-US" sz="2400" dirty="0">
                <a:solidFill>
                  <a:srgbClr val="0066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66FF"/>
                </a:solidFill>
                <a:latin typeface="Times New Roman" pitchFamily="18" charset="0"/>
                <a:cs typeface="Times New Roman" pitchFamily="18" charset="0"/>
              </a:rPr>
              <a:t>qachon</a:t>
            </a:r>
            <a:r>
              <a:rPr lang="en-US" sz="2400" dirty="0">
                <a:solidFill>
                  <a:srgbClr val="0066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66FF"/>
                </a:solidFill>
                <a:latin typeface="Times New Roman" pitchFamily="18" charset="0"/>
                <a:cs typeface="Times New Roman" pitchFamily="18" charset="0"/>
              </a:rPr>
              <a:t>ishlab</a:t>
            </a:r>
            <a:r>
              <a:rPr lang="en-US" sz="2400" dirty="0">
                <a:solidFill>
                  <a:srgbClr val="0066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66FF"/>
                </a:solidFill>
                <a:latin typeface="Times New Roman" pitchFamily="18" charset="0"/>
                <a:cs typeface="Times New Roman" pitchFamily="18" charset="0"/>
              </a:rPr>
              <a:t>chiqarilgan</a:t>
            </a:r>
            <a:r>
              <a:rPr lang="en-US" sz="2400" dirty="0">
                <a:solidFill>
                  <a:srgbClr val="0066FF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ru-RU" sz="2400" dirty="0">
              <a:solidFill>
                <a:srgbClr val="0066FF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r>
              <a:rPr lang="en-US" sz="2400" dirty="0">
                <a:solidFill>
                  <a:srgbClr val="0066FF"/>
                </a:solidFill>
                <a:latin typeface="Times New Roman" pitchFamily="18" charset="0"/>
                <a:cs typeface="Times New Roman" pitchFamily="18" charset="0"/>
              </a:rPr>
              <a:t>DOS </a:t>
            </a:r>
            <a:r>
              <a:rPr lang="en-US" sz="2400" dirty="0" err="1">
                <a:solidFill>
                  <a:srgbClr val="0066FF"/>
                </a:solidFill>
                <a:latin typeface="Times New Roman" pitchFamily="18" charset="0"/>
                <a:cs typeface="Times New Roman" pitchFamily="18" charset="0"/>
              </a:rPr>
              <a:t>va</a:t>
            </a:r>
            <a:r>
              <a:rPr lang="en-US" sz="2400" dirty="0">
                <a:solidFill>
                  <a:srgbClr val="0066FF"/>
                </a:solidFill>
                <a:latin typeface="Times New Roman" pitchFamily="18" charset="0"/>
                <a:cs typeface="Times New Roman" pitchFamily="18" charset="0"/>
              </a:rPr>
              <a:t> MS DOS </a:t>
            </a:r>
            <a:r>
              <a:rPr lang="en-US" sz="2400" dirty="0" err="1">
                <a:solidFill>
                  <a:srgbClr val="0066FF"/>
                </a:solidFill>
                <a:latin typeface="Times New Roman" pitchFamily="18" charset="0"/>
                <a:cs typeface="Times New Roman" pitchFamily="18" charset="0"/>
              </a:rPr>
              <a:t>operatsion</a:t>
            </a:r>
            <a:r>
              <a:rPr lang="en-US" sz="2400" dirty="0">
                <a:solidFill>
                  <a:srgbClr val="0066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66FF"/>
                </a:solidFill>
                <a:latin typeface="Times New Roman" pitchFamily="18" charset="0"/>
                <a:cs typeface="Times New Roman" pitchFamily="18" charset="0"/>
              </a:rPr>
              <a:t>sistemalari</a:t>
            </a:r>
            <a:r>
              <a:rPr lang="en-US" sz="2400" dirty="0">
                <a:solidFill>
                  <a:srgbClr val="0066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66FF"/>
                </a:solidFill>
                <a:latin typeface="Times New Roman" pitchFamily="18" charset="0"/>
                <a:cs typeface="Times New Roman" pitchFamily="18" charset="0"/>
              </a:rPr>
              <a:t>bir-biridan</a:t>
            </a:r>
            <a:r>
              <a:rPr lang="en-US" sz="2400" dirty="0">
                <a:solidFill>
                  <a:srgbClr val="0066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66FF"/>
                </a:solidFill>
                <a:latin typeface="Times New Roman" pitchFamily="18" charset="0"/>
                <a:cs typeface="Times New Roman" pitchFamily="18" charset="0"/>
              </a:rPr>
              <a:t>farqlanadimi</a:t>
            </a:r>
            <a:r>
              <a:rPr lang="en-US" sz="2400" dirty="0">
                <a:solidFill>
                  <a:srgbClr val="0066FF"/>
                </a:solidFill>
                <a:latin typeface="Times New Roman" pitchFamily="18" charset="0"/>
                <a:cs typeface="Times New Roman" pitchFamily="18" charset="0"/>
              </a:rPr>
              <a:t>? </a:t>
            </a:r>
            <a:r>
              <a:rPr lang="en-US" sz="2400" dirty="0" err="1">
                <a:solidFill>
                  <a:srgbClr val="0066FF"/>
                </a:solidFill>
                <a:latin typeface="Times New Roman" pitchFamily="18" charset="0"/>
                <a:cs typeface="Times New Roman" pitchFamily="18" charset="0"/>
              </a:rPr>
              <a:t>Izohlang</a:t>
            </a:r>
            <a:r>
              <a:rPr lang="en-US" sz="2400" dirty="0">
                <a:solidFill>
                  <a:srgbClr val="0066FF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2400" dirty="0">
              <a:solidFill>
                <a:srgbClr val="0066FF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r>
              <a:rPr lang="en-US" sz="2400" dirty="0" err="1">
                <a:solidFill>
                  <a:srgbClr val="0066FF"/>
                </a:solidFill>
                <a:latin typeface="Times New Roman" pitchFamily="18" charset="0"/>
                <a:cs typeface="Times New Roman" pitchFamily="18" charset="0"/>
              </a:rPr>
              <a:t>Boshqaruvchi</a:t>
            </a:r>
            <a:r>
              <a:rPr lang="en-US" sz="2400" dirty="0">
                <a:solidFill>
                  <a:srgbClr val="0066FF"/>
                </a:solidFill>
                <a:latin typeface="Times New Roman" pitchFamily="18" charset="0"/>
                <a:cs typeface="Times New Roman" pitchFamily="18" charset="0"/>
              </a:rPr>
              <a:t> (“</a:t>
            </a:r>
            <a:r>
              <a:rPr lang="en-US" sz="2400" dirty="0" err="1">
                <a:solidFill>
                  <a:srgbClr val="0066FF"/>
                </a:solidFill>
                <a:latin typeface="Times New Roman" pitchFamily="18" charset="0"/>
                <a:cs typeface="Times New Roman" pitchFamily="18" charset="0"/>
              </a:rPr>
              <a:t>yordamchi</a:t>
            </a:r>
            <a:r>
              <a:rPr lang="en-US" sz="2400" dirty="0">
                <a:solidFill>
                  <a:srgbClr val="0066FF"/>
                </a:solidFill>
                <a:latin typeface="Times New Roman" pitchFamily="18" charset="0"/>
                <a:cs typeface="Times New Roman" pitchFamily="18" charset="0"/>
              </a:rPr>
              <a:t>”) </a:t>
            </a:r>
            <a:r>
              <a:rPr lang="en-US" sz="2400" dirty="0" err="1">
                <a:solidFill>
                  <a:srgbClr val="0066FF"/>
                </a:solidFill>
                <a:latin typeface="Times New Roman" pitchFamily="18" charset="0"/>
                <a:cs typeface="Times New Roman" pitchFamily="18" charset="0"/>
              </a:rPr>
              <a:t>dasturlar</a:t>
            </a:r>
            <a:r>
              <a:rPr lang="en-US" sz="2400" dirty="0">
                <a:solidFill>
                  <a:srgbClr val="0066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66FF"/>
                </a:solidFill>
                <a:latin typeface="Times New Roman" pitchFamily="18" charset="0"/>
                <a:cs typeface="Times New Roman" pitchFamily="18" charset="0"/>
              </a:rPr>
              <a:t>majmui</a:t>
            </a:r>
            <a:r>
              <a:rPr lang="en-US" sz="2400" dirty="0">
                <a:solidFill>
                  <a:srgbClr val="0066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66FF"/>
                </a:solidFill>
                <a:latin typeface="Times New Roman" pitchFamily="18" charset="0"/>
                <a:cs typeface="Times New Roman" pitchFamily="18" charset="0"/>
              </a:rPr>
              <a:t>haqida</a:t>
            </a:r>
            <a:r>
              <a:rPr lang="en-US" sz="2400" dirty="0">
                <a:solidFill>
                  <a:srgbClr val="0066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66FF"/>
                </a:solidFill>
                <a:latin typeface="Times New Roman" pitchFamily="18" charset="0"/>
                <a:cs typeface="Times New Roman" pitchFamily="18" charset="0"/>
              </a:rPr>
              <a:t>so‘zlab</a:t>
            </a:r>
            <a:r>
              <a:rPr lang="en-US" sz="2400" dirty="0">
                <a:solidFill>
                  <a:srgbClr val="0066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66FF"/>
                </a:solidFill>
                <a:latin typeface="Times New Roman" pitchFamily="18" charset="0"/>
                <a:cs typeface="Times New Roman" pitchFamily="18" charset="0"/>
              </a:rPr>
              <a:t>bering</a:t>
            </a:r>
            <a:r>
              <a:rPr lang="en-US" sz="2400" dirty="0">
                <a:solidFill>
                  <a:srgbClr val="0066FF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ru-RU" sz="2400" dirty="0">
              <a:solidFill>
                <a:srgbClr val="0066FF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endParaRPr lang="ru-RU" dirty="0"/>
          </a:p>
        </p:txBody>
      </p:sp>
      <p:graphicFrame>
        <p:nvGraphicFramePr>
          <p:cNvPr id="12" name="Схема 11"/>
          <p:cNvGraphicFramePr/>
          <p:nvPr/>
        </p:nvGraphicFramePr>
        <p:xfrm>
          <a:off x="2071689" y="1000125"/>
          <a:ext cx="5715021" cy="92867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</p:cSld>
  <p:clrMapOvr>
    <a:masterClrMapping/>
  </p:clrMapOvr>
  <p:transition spd="slow">
    <p:checker dir="vert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WordArt 7"/>
          <p:cNvSpPr>
            <a:spLocks noChangeArrowheads="1" noChangeShapeType="1" noTextEdit="1"/>
          </p:cNvSpPr>
          <p:nvPr/>
        </p:nvSpPr>
        <p:spPr bwMode="auto">
          <a:xfrm>
            <a:off x="827088" y="1989138"/>
            <a:ext cx="381000" cy="5238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endParaRPr lang="ru-RU" sz="3600" kern="10">
              <a:ln w="9525">
                <a:noFill/>
                <a:round/>
                <a:headEnd/>
                <a:tailEnd/>
              </a:ln>
              <a:effectLst>
                <a:outerShdw dist="35921" dir="2700000" algn="ctr" rotWithShape="0">
                  <a:srgbClr val="C0C0C0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30723" name="WordArt 8"/>
          <p:cNvSpPr>
            <a:spLocks noChangeArrowheads="1" noChangeShapeType="1" noTextEdit="1"/>
          </p:cNvSpPr>
          <p:nvPr/>
        </p:nvSpPr>
        <p:spPr bwMode="auto">
          <a:xfrm>
            <a:off x="827088" y="2955925"/>
            <a:ext cx="381000" cy="5238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endParaRPr lang="ru-RU" sz="3600" kern="10">
              <a:ln w="9525">
                <a:noFill/>
                <a:round/>
                <a:headEnd/>
                <a:tailEnd/>
              </a:ln>
              <a:effectLst>
                <a:outerShdw dist="35921" dir="2700000" algn="ctr" rotWithShape="0">
                  <a:srgbClr val="C0C0C0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30724" name="WordArt 9"/>
          <p:cNvSpPr>
            <a:spLocks noChangeArrowheads="1" noChangeShapeType="1" noTextEdit="1"/>
          </p:cNvSpPr>
          <p:nvPr/>
        </p:nvSpPr>
        <p:spPr bwMode="auto">
          <a:xfrm>
            <a:off x="755650" y="4992688"/>
            <a:ext cx="381000" cy="5238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endParaRPr lang="ru-RU" sz="3600" kern="10">
              <a:ln w="9525">
                <a:noFill/>
                <a:round/>
                <a:headEnd/>
                <a:tailEnd/>
              </a:ln>
              <a:effectLst>
                <a:outerShdw dist="35921" dir="2700000" algn="ctr" rotWithShape="0">
                  <a:srgbClr val="C0C0C0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pic>
        <p:nvPicPr>
          <p:cNvPr id="30725" name="Picture 11" descr="Untitled-1%20copy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12000" contrast="40000"/>
          </a:blip>
          <a:srcRect l="-2969" b="1187"/>
          <a:stretch>
            <a:fillRect/>
          </a:stretch>
        </p:blipFill>
        <p:spPr bwMode="auto">
          <a:xfrm>
            <a:off x="7807325" y="0"/>
            <a:ext cx="1336675" cy="1184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6" name="Picture 13" descr="gerb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1176338" cy="1196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27" name="Line 14"/>
          <p:cNvSpPr>
            <a:spLocks noChangeShapeType="1"/>
          </p:cNvSpPr>
          <p:nvPr/>
        </p:nvSpPr>
        <p:spPr bwMode="auto">
          <a:xfrm>
            <a:off x="2051050" y="476250"/>
            <a:ext cx="5184775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0728" name="Line 15"/>
          <p:cNvSpPr>
            <a:spLocks noChangeShapeType="1"/>
          </p:cNvSpPr>
          <p:nvPr/>
        </p:nvSpPr>
        <p:spPr bwMode="auto">
          <a:xfrm>
            <a:off x="1763713" y="333375"/>
            <a:ext cx="5832475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graphicFrame>
        <p:nvGraphicFramePr>
          <p:cNvPr id="12" name="Схема 11"/>
          <p:cNvGraphicFramePr/>
          <p:nvPr/>
        </p:nvGraphicFramePr>
        <p:xfrm>
          <a:off x="1357290" y="1857364"/>
          <a:ext cx="7429552" cy="207170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</p:cSld>
  <p:clrMapOvr>
    <a:masterClrMapping/>
  </p:clrMapOvr>
  <p:transition spd="slow">
    <p:checker dir="vert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9" descr="Untitled-1%20copy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12000" contrast="40000"/>
          </a:blip>
          <a:srcRect l="-2969" b="1187"/>
          <a:stretch>
            <a:fillRect/>
          </a:stretch>
        </p:blipFill>
        <p:spPr bwMode="auto">
          <a:xfrm>
            <a:off x="7807325" y="0"/>
            <a:ext cx="1336675" cy="1184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19" name="Rectangle 1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9220" name="Rectangle 1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9221" name="Line 22"/>
          <p:cNvSpPr>
            <a:spLocks noChangeShapeType="1"/>
          </p:cNvSpPr>
          <p:nvPr/>
        </p:nvSpPr>
        <p:spPr bwMode="auto">
          <a:xfrm>
            <a:off x="2051050" y="476250"/>
            <a:ext cx="5184775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9222" name="Line 23"/>
          <p:cNvSpPr>
            <a:spLocks noChangeShapeType="1"/>
          </p:cNvSpPr>
          <p:nvPr/>
        </p:nvSpPr>
        <p:spPr bwMode="auto">
          <a:xfrm>
            <a:off x="1763713" y="333375"/>
            <a:ext cx="5832475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pic>
        <p:nvPicPr>
          <p:cNvPr id="9223" name="Picture 17" descr="gerb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1176338" cy="1196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6" name="Схема 15"/>
          <p:cNvGraphicFramePr/>
          <p:nvPr/>
        </p:nvGraphicFramePr>
        <p:xfrm>
          <a:off x="1500166" y="1000108"/>
          <a:ext cx="6500858" cy="52864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</p:cSld>
  <p:clrMapOvr>
    <a:masterClrMapping/>
  </p:clrMapOvr>
  <p:transition spd="slow">
    <p:checker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928662" y="1214422"/>
          <a:ext cx="8072494" cy="550072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3" name="Picture 9" descr="Untitled-1%20copy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12000" contrast="40000"/>
          </a:blip>
          <a:srcRect l="-2969" b="1187"/>
          <a:stretch>
            <a:fillRect/>
          </a:stretch>
        </p:blipFill>
        <p:spPr bwMode="auto">
          <a:xfrm>
            <a:off x="7807325" y="0"/>
            <a:ext cx="1336675" cy="1184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Line 22"/>
          <p:cNvSpPr>
            <a:spLocks noChangeShapeType="1"/>
          </p:cNvSpPr>
          <p:nvPr/>
        </p:nvSpPr>
        <p:spPr bwMode="auto">
          <a:xfrm>
            <a:off x="2051050" y="476250"/>
            <a:ext cx="5184775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6" name="Line 23"/>
          <p:cNvSpPr>
            <a:spLocks noChangeShapeType="1"/>
          </p:cNvSpPr>
          <p:nvPr/>
        </p:nvSpPr>
        <p:spPr bwMode="auto">
          <a:xfrm>
            <a:off x="1763713" y="333375"/>
            <a:ext cx="5832475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pic>
        <p:nvPicPr>
          <p:cNvPr id="7" name="Picture 17" descr="gerb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0" y="0"/>
            <a:ext cx="1176338" cy="1196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9" descr="Untitled-1%20copy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12000" contrast="40000"/>
          </a:blip>
          <a:srcRect l="-2969" b="1187"/>
          <a:stretch>
            <a:fillRect/>
          </a:stretch>
        </p:blipFill>
        <p:spPr bwMode="auto">
          <a:xfrm>
            <a:off x="7807325" y="0"/>
            <a:ext cx="1336675" cy="1184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67" name="Rectangle 1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11268" name="Rectangle 1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11269" name="Line 22"/>
          <p:cNvSpPr>
            <a:spLocks noChangeShapeType="1"/>
          </p:cNvSpPr>
          <p:nvPr/>
        </p:nvSpPr>
        <p:spPr bwMode="auto">
          <a:xfrm>
            <a:off x="2051050" y="476250"/>
            <a:ext cx="5184775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1270" name="Line 23"/>
          <p:cNvSpPr>
            <a:spLocks noChangeShapeType="1"/>
          </p:cNvSpPr>
          <p:nvPr/>
        </p:nvSpPr>
        <p:spPr bwMode="auto">
          <a:xfrm>
            <a:off x="1763713" y="333375"/>
            <a:ext cx="5832475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pic>
        <p:nvPicPr>
          <p:cNvPr id="11271" name="Picture 17" descr="gerb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1176338" cy="1196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1" name="Схема 10"/>
          <p:cNvGraphicFramePr/>
          <p:nvPr/>
        </p:nvGraphicFramePr>
        <p:xfrm>
          <a:off x="1285852" y="1500174"/>
          <a:ext cx="7500990" cy="47149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</p:cSld>
  <p:clrMapOvr>
    <a:masterClrMapping/>
  </p:clrMapOvr>
  <p:transition spd="slow">
    <p:checker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Схема 6"/>
          <p:cNvGraphicFramePr/>
          <p:nvPr/>
        </p:nvGraphicFramePr>
        <p:xfrm>
          <a:off x="857224" y="765175"/>
          <a:ext cx="8286776" cy="64944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2291" name="Picture 5" descr="Untitled-1%20copy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12000" contrast="40000"/>
          </a:blip>
          <a:srcRect l="-2969" b="1187"/>
          <a:stretch>
            <a:fillRect/>
          </a:stretch>
        </p:blipFill>
        <p:spPr bwMode="auto">
          <a:xfrm>
            <a:off x="7807325" y="0"/>
            <a:ext cx="1336675" cy="1184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2" name="Picture 6" descr="gerb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0" y="0"/>
            <a:ext cx="1176338" cy="1196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293" name="Line 7"/>
          <p:cNvSpPr>
            <a:spLocks noChangeShapeType="1"/>
          </p:cNvSpPr>
          <p:nvPr/>
        </p:nvSpPr>
        <p:spPr bwMode="auto">
          <a:xfrm>
            <a:off x="2051050" y="476250"/>
            <a:ext cx="5184775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2294" name="Line 8"/>
          <p:cNvSpPr>
            <a:spLocks noChangeShapeType="1"/>
          </p:cNvSpPr>
          <p:nvPr/>
        </p:nvSpPr>
        <p:spPr bwMode="auto">
          <a:xfrm>
            <a:off x="1763713" y="333375"/>
            <a:ext cx="5832475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  <p:transition spd="slow">
    <p:split dir="in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3" descr="Untitled-1%20copy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12000" contrast="40000"/>
          </a:blip>
          <a:srcRect l="-2969" b="1187"/>
          <a:stretch>
            <a:fillRect/>
          </a:stretch>
        </p:blipFill>
        <p:spPr bwMode="auto">
          <a:xfrm>
            <a:off x="7807325" y="0"/>
            <a:ext cx="1336675" cy="1184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5" name="Picture 4" descr="gerb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1176338" cy="1196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6" name="Line 5"/>
          <p:cNvSpPr>
            <a:spLocks noChangeShapeType="1"/>
          </p:cNvSpPr>
          <p:nvPr/>
        </p:nvSpPr>
        <p:spPr bwMode="auto">
          <a:xfrm>
            <a:off x="2051050" y="476250"/>
            <a:ext cx="5184775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3317" name="Line 6"/>
          <p:cNvSpPr>
            <a:spLocks noChangeShapeType="1"/>
          </p:cNvSpPr>
          <p:nvPr/>
        </p:nvSpPr>
        <p:spPr bwMode="auto">
          <a:xfrm>
            <a:off x="1763713" y="333375"/>
            <a:ext cx="5832475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graphicFrame>
        <p:nvGraphicFramePr>
          <p:cNvPr id="8" name="Схема 7"/>
          <p:cNvGraphicFramePr/>
          <p:nvPr/>
        </p:nvGraphicFramePr>
        <p:xfrm>
          <a:off x="928662" y="1500174"/>
          <a:ext cx="8215338" cy="450059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graphicFrame>
        <p:nvGraphicFramePr>
          <p:cNvPr id="10" name="Схема 9"/>
          <p:cNvGraphicFramePr/>
          <p:nvPr/>
        </p:nvGraphicFramePr>
        <p:xfrm>
          <a:off x="1714480" y="785794"/>
          <a:ext cx="6215106" cy="10001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9" r:lo="rId10" r:qs="rId11" r:cs="rId12"/>
          </a:graphicData>
        </a:graphic>
      </p:graphicFrame>
    </p:spTree>
  </p:cSld>
  <p:clrMapOvr>
    <a:masterClrMapping/>
  </p:clrMapOvr>
  <p:transition spd="slow">
    <p:blinds dir="vert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Схема 6"/>
          <p:cNvGraphicFramePr/>
          <p:nvPr/>
        </p:nvGraphicFramePr>
        <p:xfrm>
          <a:off x="1073156" y="1214422"/>
          <a:ext cx="7928000" cy="185737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4339" name="Picture 6" descr="Untitled-1%20copy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12000" contrast="40000"/>
          </a:blip>
          <a:srcRect l="-2969" b="1187"/>
          <a:stretch>
            <a:fillRect/>
          </a:stretch>
        </p:blipFill>
        <p:spPr bwMode="auto">
          <a:xfrm>
            <a:off x="7807325" y="0"/>
            <a:ext cx="1336675" cy="1184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0" name="Picture 7" descr="gerb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0" y="0"/>
            <a:ext cx="1176338" cy="1196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41" name="Line 8"/>
          <p:cNvSpPr>
            <a:spLocks noChangeShapeType="1"/>
          </p:cNvSpPr>
          <p:nvPr/>
        </p:nvSpPr>
        <p:spPr bwMode="auto">
          <a:xfrm>
            <a:off x="2051050" y="476250"/>
            <a:ext cx="5184775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4342" name="Line 9"/>
          <p:cNvSpPr>
            <a:spLocks noChangeShapeType="1"/>
          </p:cNvSpPr>
          <p:nvPr/>
        </p:nvSpPr>
        <p:spPr bwMode="auto">
          <a:xfrm>
            <a:off x="1763713" y="333375"/>
            <a:ext cx="5832475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graphicFrame>
        <p:nvGraphicFramePr>
          <p:cNvPr id="12" name="Схема 11"/>
          <p:cNvGraphicFramePr/>
          <p:nvPr/>
        </p:nvGraphicFramePr>
        <p:xfrm>
          <a:off x="1071538" y="3222652"/>
          <a:ext cx="8001056" cy="33496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9" r:lo="rId10" r:qs="rId11" r:cs="rId12"/>
          </a:graphicData>
        </a:graphic>
      </p:graphicFrame>
    </p:spTree>
  </p:cSld>
  <p:clrMapOvr>
    <a:masterClrMapping/>
  </p:clrMapOvr>
  <p:transition spd="slow">
    <p:strips dir="ru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4" descr="Untitled-1%20copy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12000" contrast="40000"/>
          </a:blip>
          <a:srcRect l="-2969" b="1187"/>
          <a:stretch>
            <a:fillRect/>
          </a:stretch>
        </p:blipFill>
        <p:spPr bwMode="auto">
          <a:xfrm>
            <a:off x="7807325" y="0"/>
            <a:ext cx="1336675" cy="1184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87" name="Rectangle 7"/>
          <p:cNvSpPr>
            <a:spLocks noChangeArrowheads="1"/>
          </p:cNvSpPr>
          <p:nvPr/>
        </p:nvSpPr>
        <p:spPr bwMode="auto">
          <a:xfrm>
            <a:off x="0" y="32004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16388" name="Rectangle 14"/>
          <p:cNvSpPr>
            <a:spLocks noChangeArrowheads="1"/>
          </p:cNvSpPr>
          <p:nvPr/>
        </p:nvSpPr>
        <p:spPr bwMode="auto">
          <a:xfrm>
            <a:off x="0" y="32004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16389" name="Rectangle 1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16390" name="Rectangle 19"/>
          <p:cNvSpPr>
            <a:spLocks noChangeArrowheads="1"/>
          </p:cNvSpPr>
          <p:nvPr/>
        </p:nvSpPr>
        <p:spPr bwMode="auto">
          <a:xfrm>
            <a:off x="0" y="32004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16391" name="Rectangle 22"/>
          <p:cNvSpPr>
            <a:spLocks noChangeArrowheads="1"/>
          </p:cNvSpPr>
          <p:nvPr/>
        </p:nvSpPr>
        <p:spPr bwMode="auto">
          <a:xfrm>
            <a:off x="0" y="32004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pic>
        <p:nvPicPr>
          <p:cNvPr id="16392" name="Picture 23" descr="gerb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1176338" cy="1196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93" name="Line 24"/>
          <p:cNvSpPr>
            <a:spLocks noChangeShapeType="1"/>
          </p:cNvSpPr>
          <p:nvPr/>
        </p:nvSpPr>
        <p:spPr bwMode="auto">
          <a:xfrm>
            <a:off x="2051050" y="476250"/>
            <a:ext cx="5184775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6394" name="Line 25"/>
          <p:cNvSpPr>
            <a:spLocks noChangeShapeType="1"/>
          </p:cNvSpPr>
          <p:nvPr/>
        </p:nvSpPr>
        <p:spPr bwMode="auto">
          <a:xfrm>
            <a:off x="1763713" y="333375"/>
            <a:ext cx="5832475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graphicFrame>
        <p:nvGraphicFramePr>
          <p:cNvPr id="12" name="Схема 11"/>
          <p:cNvGraphicFramePr/>
          <p:nvPr/>
        </p:nvGraphicFramePr>
        <p:xfrm>
          <a:off x="857224" y="1285860"/>
          <a:ext cx="8286776" cy="51435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</p:cSld>
  <p:clrMapOvr>
    <a:masterClrMapping/>
  </p:clrMapOvr>
  <p:transition spd="slow">
    <p:blinds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лнцестояние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943</TotalTime>
  <Words>960</Words>
  <Application>Microsoft Office PowerPoint</Application>
  <PresentationFormat>Экран (4:3)</PresentationFormat>
  <Paragraphs>75</Paragraphs>
  <Slides>25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26" baseType="lpstr">
      <vt:lpstr>Солнцестояние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Zver</dc:creator>
  <cp:lastModifiedBy>Admin</cp:lastModifiedBy>
  <cp:revision>104</cp:revision>
  <dcterms:created xsi:type="dcterms:W3CDTF">2010-02-05T05:29:42Z</dcterms:created>
  <dcterms:modified xsi:type="dcterms:W3CDTF">2011-06-07T07:16:36Z</dcterms:modified>
</cp:coreProperties>
</file>